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948CB"/>
    <a:srgbClr val="0B49CB"/>
    <a:srgbClr val="F2F4F8"/>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283268E-A550-4A47-AC19-831E38E8405C}" v="56" dt="2024-12-11T14:59:14.590"/>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4" d="100"/>
          <a:sy n="94" d="100"/>
        </p:scale>
        <p:origin x="1488"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sldChg>
    </pc:docChg>
  </pc:docChgLst>
  <pc:docChgLst>
    <pc:chgData name="Mario Gómez-Rey González" userId="e714eeb8-ad51-444d-af82-e1a77442c06e" providerId="ADAL" clId="{F283268E-A550-4A47-AC19-831E38E8405C}"/>
    <pc:docChg chg="undo redo custSel modSld">
      <pc:chgData name="Mario Gómez-Rey González" userId="e714eeb8-ad51-444d-af82-e1a77442c06e" providerId="ADAL" clId="{F283268E-A550-4A47-AC19-831E38E8405C}" dt="2024-12-11T15:01:17.313" v="479"/>
      <pc:docMkLst>
        <pc:docMk/>
      </pc:docMkLst>
      <pc:sldChg chg="addSp delSp modSp mod">
        <pc:chgData name="Mario Gómez-Rey González" userId="e714eeb8-ad51-444d-af82-e1a77442c06e" providerId="ADAL" clId="{F283268E-A550-4A47-AC19-831E38E8405C}" dt="2024-12-11T14:14:07.845" v="89" actId="255"/>
        <pc:sldMkLst>
          <pc:docMk/>
          <pc:sldMk cId="1553432724" sldId="262"/>
        </pc:sldMkLst>
        <pc:spChg chg="add del">
          <ac:chgData name="Mario Gómez-Rey González" userId="e714eeb8-ad51-444d-af82-e1a77442c06e" providerId="ADAL" clId="{F283268E-A550-4A47-AC19-831E38E8405C}" dt="2024-12-11T14:13:40.441" v="88" actId="478"/>
          <ac:spMkLst>
            <pc:docMk/>
            <pc:sldMk cId="1553432724" sldId="262"/>
            <ac:spMk id="2" creationId="{E7414376-5928-E55E-F5ED-5A97AF12D136}"/>
          </ac:spMkLst>
        </pc:spChg>
        <pc:spChg chg="add mod">
          <ac:chgData name="Mario Gómez-Rey González" userId="e714eeb8-ad51-444d-af82-e1a77442c06e" providerId="ADAL" clId="{F283268E-A550-4A47-AC19-831E38E8405C}" dt="2024-12-11T14:12:48.503" v="60"/>
          <ac:spMkLst>
            <pc:docMk/>
            <pc:sldMk cId="1553432724" sldId="262"/>
            <ac:spMk id="3" creationId="{4389BFB9-25A3-9703-1207-54CCFE9EE01C}"/>
          </ac:spMkLst>
        </pc:spChg>
        <pc:spChg chg="add mod">
          <ac:chgData name="Mario Gómez-Rey González" userId="e714eeb8-ad51-444d-af82-e1a77442c06e" providerId="ADAL" clId="{F283268E-A550-4A47-AC19-831E38E8405C}" dt="2024-12-11T14:12:50.136" v="62"/>
          <ac:spMkLst>
            <pc:docMk/>
            <pc:sldMk cId="1553432724" sldId="262"/>
            <ac:spMk id="5" creationId="{D9FF042E-C3D8-0A13-41AF-04546055423D}"/>
          </ac:spMkLst>
        </pc:spChg>
        <pc:spChg chg="add del mod">
          <ac:chgData name="Mario Gómez-Rey González" userId="e714eeb8-ad51-444d-af82-e1a77442c06e" providerId="ADAL" clId="{F283268E-A550-4A47-AC19-831E38E8405C}" dt="2024-12-11T14:13:38.753" v="87" actId="478"/>
          <ac:spMkLst>
            <pc:docMk/>
            <pc:sldMk cId="1553432724" sldId="262"/>
            <ac:spMk id="6" creationId="{CCC6E23F-444E-4DFD-699F-2D6B379F4366}"/>
          </ac:spMkLst>
        </pc:spChg>
        <pc:spChg chg="add del mod">
          <ac:chgData name="Mario Gómez-Rey González" userId="e714eeb8-ad51-444d-af82-e1a77442c06e" providerId="ADAL" clId="{F283268E-A550-4A47-AC19-831E38E8405C}" dt="2024-12-11T14:14:07.845" v="89" actId="255"/>
          <ac:spMkLst>
            <pc:docMk/>
            <pc:sldMk cId="1553432724" sldId="262"/>
            <ac:spMk id="7" creationId="{0BFEC426-B615-E549-83E5-140FD588BC64}"/>
          </ac:spMkLst>
        </pc:spChg>
        <pc:spChg chg="add mod">
          <ac:chgData name="Mario Gómez-Rey González" userId="e714eeb8-ad51-444d-af82-e1a77442c06e" providerId="ADAL" clId="{F283268E-A550-4A47-AC19-831E38E8405C}" dt="2024-12-11T14:13:00.996" v="73"/>
          <ac:spMkLst>
            <pc:docMk/>
            <pc:sldMk cId="1553432724" sldId="262"/>
            <ac:spMk id="8" creationId="{3C370467-DE12-85BD-BB42-B1999273EA30}"/>
          </ac:spMkLst>
        </pc:spChg>
        <pc:spChg chg="add mod">
          <ac:chgData name="Mario Gómez-Rey González" userId="e714eeb8-ad51-444d-af82-e1a77442c06e" providerId="ADAL" clId="{F283268E-A550-4A47-AC19-831E38E8405C}" dt="2024-12-11T14:13:19.572" v="78"/>
          <ac:spMkLst>
            <pc:docMk/>
            <pc:sldMk cId="1553432724" sldId="262"/>
            <ac:spMk id="9" creationId="{70C0BAEF-E888-C016-01B1-801812CC0012}"/>
          </ac:spMkLst>
        </pc:spChg>
        <pc:spChg chg="add mod">
          <ac:chgData name="Mario Gómez-Rey González" userId="e714eeb8-ad51-444d-af82-e1a77442c06e" providerId="ADAL" clId="{F283268E-A550-4A47-AC19-831E38E8405C}" dt="2024-12-11T14:13:23.220" v="82"/>
          <ac:spMkLst>
            <pc:docMk/>
            <pc:sldMk cId="1553432724" sldId="262"/>
            <ac:spMk id="10" creationId="{0FB91E6A-974F-16EA-87A7-E8E375889D87}"/>
          </ac:spMkLst>
        </pc:spChg>
      </pc:sldChg>
      <pc:sldChg chg="addSp delSp modSp mod">
        <pc:chgData name="Mario Gómez-Rey González" userId="e714eeb8-ad51-444d-af82-e1a77442c06e" providerId="ADAL" clId="{F283268E-A550-4A47-AC19-831E38E8405C}" dt="2024-12-11T14:16:49.903" v="105" actId="1076"/>
        <pc:sldMkLst>
          <pc:docMk/>
          <pc:sldMk cId="3288665831" sldId="263"/>
        </pc:sldMkLst>
        <pc:spChg chg="add mod">
          <ac:chgData name="Mario Gómez-Rey González" userId="e714eeb8-ad51-444d-af82-e1a77442c06e" providerId="ADAL" clId="{F283268E-A550-4A47-AC19-831E38E8405C}" dt="2024-12-11T14:16:49.903" v="105" actId="1076"/>
          <ac:spMkLst>
            <pc:docMk/>
            <pc:sldMk cId="3288665831" sldId="263"/>
            <ac:spMk id="4" creationId="{7626346E-1EF1-2BC2-C854-ADFE37DBA3F9}"/>
          </ac:spMkLst>
        </pc:spChg>
        <pc:spChg chg="del mod">
          <ac:chgData name="Mario Gómez-Rey González" userId="e714eeb8-ad51-444d-af82-e1a77442c06e" providerId="ADAL" clId="{F283268E-A550-4A47-AC19-831E38E8405C}" dt="2024-12-11T14:16:47.026" v="104" actId="478"/>
          <ac:spMkLst>
            <pc:docMk/>
            <pc:sldMk cId="3288665831" sldId="263"/>
            <ac:spMk id="5" creationId="{1B07C49E-AFFC-EC46-8930-E4D428F5F943}"/>
          </ac:spMkLst>
        </pc:spChg>
        <pc:picChg chg="add mod">
          <ac:chgData name="Mario Gómez-Rey González" userId="e714eeb8-ad51-444d-af82-e1a77442c06e" providerId="ADAL" clId="{F283268E-A550-4A47-AC19-831E38E8405C}" dt="2024-12-11T14:16:32.397" v="97" actId="1076"/>
          <ac:picMkLst>
            <pc:docMk/>
            <pc:sldMk cId="3288665831" sldId="263"/>
            <ac:picMk id="3" creationId="{FD46B92C-0433-7D16-4A86-D2822AFAA14E}"/>
          </ac:picMkLst>
        </pc:picChg>
      </pc:sldChg>
      <pc:sldChg chg="modSp mod">
        <pc:chgData name="Mario Gómez-Rey González" userId="e714eeb8-ad51-444d-af82-e1a77442c06e" providerId="ADAL" clId="{F283268E-A550-4A47-AC19-831E38E8405C}" dt="2024-12-11T14:34:10.976" v="251" actId="255"/>
        <pc:sldMkLst>
          <pc:docMk/>
          <pc:sldMk cId="2987552906" sldId="264"/>
        </pc:sldMkLst>
        <pc:spChg chg="mod">
          <ac:chgData name="Mario Gómez-Rey González" userId="e714eeb8-ad51-444d-af82-e1a77442c06e" providerId="ADAL" clId="{F283268E-A550-4A47-AC19-831E38E8405C}" dt="2024-12-11T14:34:10.976" v="251" actId="255"/>
          <ac:spMkLst>
            <pc:docMk/>
            <pc:sldMk cId="2987552906" sldId="264"/>
            <ac:spMk id="5" creationId="{1B07C49E-AFFC-EC46-8930-E4D428F5F943}"/>
          </ac:spMkLst>
        </pc:spChg>
      </pc:sldChg>
      <pc:sldChg chg="addSp delSp modSp mod">
        <pc:chgData name="Mario Gómez-Rey González" userId="e714eeb8-ad51-444d-af82-e1a77442c06e" providerId="ADAL" clId="{F283268E-A550-4A47-AC19-831E38E8405C}" dt="2024-12-11T14:44:19.516" v="290" actId="20577"/>
        <pc:sldMkLst>
          <pc:docMk/>
          <pc:sldMk cId="1578726356" sldId="265"/>
        </pc:sldMkLst>
        <pc:spChg chg="add del mod">
          <ac:chgData name="Mario Gómez-Rey González" userId="e714eeb8-ad51-444d-af82-e1a77442c06e" providerId="ADAL" clId="{F283268E-A550-4A47-AC19-831E38E8405C}" dt="2024-12-11T14:43:49.241" v="287"/>
          <ac:spMkLst>
            <pc:docMk/>
            <pc:sldMk cId="1578726356" sldId="265"/>
            <ac:spMk id="2" creationId="{2E7E8EBD-60D3-6C7B-DE88-248E6B64A682}"/>
          </ac:spMkLst>
        </pc:spChg>
        <pc:spChg chg="mod">
          <ac:chgData name="Mario Gómez-Rey González" userId="e714eeb8-ad51-444d-af82-e1a77442c06e" providerId="ADAL" clId="{F283268E-A550-4A47-AC19-831E38E8405C}" dt="2024-12-11T14:44:19.516" v="290" actId="20577"/>
          <ac:spMkLst>
            <pc:docMk/>
            <pc:sldMk cId="1578726356" sldId="265"/>
            <ac:spMk id="5" creationId="{1B07C49E-AFFC-EC46-8930-E4D428F5F943}"/>
          </ac:spMkLst>
        </pc:spChg>
      </pc:sldChg>
      <pc:sldChg chg="addSp delSp modSp mod">
        <pc:chgData name="Mario Gómez-Rey González" userId="e714eeb8-ad51-444d-af82-e1a77442c06e" providerId="ADAL" clId="{F283268E-A550-4A47-AC19-831E38E8405C}" dt="2024-12-11T14:42:54.305" v="272" actId="20577"/>
        <pc:sldMkLst>
          <pc:docMk/>
          <pc:sldMk cId="779971636" sldId="266"/>
        </pc:sldMkLst>
        <pc:spChg chg="add del mod">
          <ac:chgData name="Mario Gómez-Rey González" userId="e714eeb8-ad51-444d-af82-e1a77442c06e" providerId="ADAL" clId="{F283268E-A550-4A47-AC19-831E38E8405C}" dt="2024-12-11T14:35:42.957" v="257" actId="478"/>
          <ac:spMkLst>
            <pc:docMk/>
            <pc:sldMk cId="779971636" sldId="266"/>
            <ac:spMk id="2" creationId="{777AB78C-61AE-42D9-AD69-C36041E51311}"/>
          </ac:spMkLst>
        </pc:spChg>
        <pc:spChg chg="mod">
          <ac:chgData name="Mario Gómez-Rey González" userId="e714eeb8-ad51-444d-af82-e1a77442c06e" providerId="ADAL" clId="{F283268E-A550-4A47-AC19-831E38E8405C}" dt="2024-12-11T14:42:54.305" v="272" actId="20577"/>
          <ac:spMkLst>
            <pc:docMk/>
            <pc:sldMk cId="779971636" sldId="266"/>
            <ac:spMk id="5" creationId="{1B07C49E-AFFC-EC46-8930-E4D428F5F943}"/>
          </ac:spMkLst>
        </pc:spChg>
      </pc:sldChg>
      <pc:sldChg chg="addSp delSp modSp mod">
        <pc:chgData name="Mario Gómez-Rey González" userId="e714eeb8-ad51-444d-af82-e1a77442c06e" providerId="ADAL" clId="{F283268E-A550-4A47-AC19-831E38E8405C}" dt="2024-12-11T14:49:32.597" v="327" actId="1076"/>
        <pc:sldMkLst>
          <pc:docMk/>
          <pc:sldMk cId="3865605948" sldId="269"/>
        </pc:sldMkLst>
        <pc:spChg chg="del">
          <ac:chgData name="Mario Gómez-Rey González" userId="e714eeb8-ad51-444d-af82-e1a77442c06e" providerId="ADAL" clId="{F283268E-A550-4A47-AC19-831E38E8405C}" dt="2024-12-11T14:49:19.340" v="325" actId="478"/>
          <ac:spMkLst>
            <pc:docMk/>
            <pc:sldMk cId="3865605948" sldId="269"/>
            <ac:spMk id="3" creationId="{373827F3-F386-AA4E-80ED-D86DEF8C158D}"/>
          </ac:spMkLst>
        </pc:spChg>
        <pc:picChg chg="add mod">
          <ac:chgData name="Mario Gómez-Rey González" userId="e714eeb8-ad51-444d-af82-e1a77442c06e" providerId="ADAL" clId="{F283268E-A550-4A47-AC19-831E38E8405C}" dt="2024-12-11T14:49:32.597" v="327" actId="1076"/>
          <ac:picMkLst>
            <pc:docMk/>
            <pc:sldMk cId="3865605948" sldId="269"/>
            <ac:picMk id="6" creationId="{3B24FA74-5795-9EF7-02C4-6AB5F0D1C5F2}"/>
          </ac:picMkLst>
        </pc:picChg>
      </pc:sldChg>
      <pc:sldChg chg="addSp delSp modSp mod">
        <pc:chgData name="Mario Gómez-Rey González" userId="e714eeb8-ad51-444d-af82-e1a77442c06e" providerId="ADAL" clId="{F283268E-A550-4A47-AC19-831E38E8405C}" dt="2024-12-11T14:51:23.014" v="351" actId="1076"/>
        <pc:sldMkLst>
          <pc:docMk/>
          <pc:sldMk cId="2727850971" sldId="270"/>
        </pc:sldMkLst>
        <pc:spChg chg="add del">
          <ac:chgData name="Mario Gómez-Rey González" userId="e714eeb8-ad51-444d-af82-e1a77442c06e" providerId="ADAL" clId="{F283268E-A550-4A47-AC19-831E38E8405C}" dt="2024-12-11T14:51:16.827" v="347" actId="478"/>
          <ac:spMkLst>
            <pc:docMk/>
            <pc:sldMk cId="2727850971" sldId="270"/>
            <ac:spMk id="5" creationId="{1B07C49E-AFFC-EC46-8930-E4D428F5F943}"/>
          </ac:spMkLst>
        </pc:spChg>
        <pc:picChg chg="add mod">
          <ac:chgData name="Mario Gómez-Rey González" userId="e714eeb8-ad51-444d-af82-e1a77442c06e" providerId="ADAL" clId="{F283268E-A550-4A47-AC19-831E38E8405C}" dt="2024-12-11T14:51:23.014" v="351" actId="1076"/>
          <ac:picMkLst>
            <pc:docMk/>
            <pc:sldMk cId="2727850971" sldId="270"/>
            <ac:picMk id="6" creationId="{60F4B058-82B7-E4DE-2537-240EA9241E5B}"/>
          </ac:picMkLst>
        </pc:picChg>
      </pc:sldChg>
      <pc:sldChg chg="modSp mod">
        <pc:chgData name="Mario Gómez-Rey González" userId="e714eeb8-ad51-444d-af82-e1a77442c06e" providerId="ADAL" clId="{F283268E-A550-4A47-AC19-831E38E8405C}" dt="2024-12-11T15:01:17.313" v="479"/>
        <pc:sldMkLst>
          <pc:docMk/>
          <pc:sldMk cId="1630123617" sldId="274"/>
        </pc:sldMkLst>
        <pc:spChg chg="mod">
          <ac:chgData name="Mario Gómez-Rey González" userId="e714eeb8-ad51-444d-af82-e1a77442c06e" providerId="ADAL" clId="{F283268E-A550-4A47-AC19-831E38E8405C}" dt="2024-12-11T15:01:17.313" v="479"/>
          <ac:spMkLst>
            <pc:docMk/>
            <pc:sldMk cId="1630123617" sldId="274"/>
            <ac:spMk id="5" creationId="{28684E62-A9F8-4E7A-AB01-78893062A1B4}"/>
          </ac:spMkLst>
        </pc:spChg>
      </pc:sldChg>
      <pc:sldChg chg="mod modShow">
        <pc:chgData name="Mario Gómez-Rey González" userId="e714eeb8-ad51-444d-af82-e1a77442c06e" providerId="ADAL" clId="{F283268E-A550-4A47-AC19-831E38E8405C}" dt="2024-12-11T14:59:23.527" v="450" actId="729"/>
        <pc:sldMkLst>
          <pc:docMk/>
          <pc:sldMk cId="3410008520" sldId="275"/>
        </pc:sldMkLst>
      </pc:sldChg>
      <pc:sldChg chg="addSp delSp modSp mod">
        <pc:chgData name="Mario Gómez-Rey González" userId="e714eeb8-ad51-444d-af82-e1a77442c06e" providerId="ADAL" clId="{F283268E-A550-4A47-AC19-831E38E8405C}" dt="2024-12-11T14:45:06.487" v="297" actId="1076"/>
        <pc:sldMkLst>
          <pc:docMk/>
          <pc:sldMk cId="148114319" sldId="276"/>
        </pc:sldMkLst>
        <pc:spChg chg="add del mod">
          <ac:chgData name="Mario Gómez-Rey González" userId="e714eeb8-ad51-444d-af82-e1a77442c06e" providerId="ADAL" clId="{F283268E-A550-4A47-AC19-831E38E8405C}" dt="2024-12-11T14:44:58.028" v="295" actId="478"/>
          <ac:spMkLst>
            <pc:docMk/>
            <pc:sldMk cId="148114319" sldId="276"/>
            <ac:spMk id="2" creationId="{4FEB9A29-9A1C-6381-8E32-EC262AC12885}"/>
          </ac:spMkLst>
        </pc:spChg>
        <pc:spChg chg="mod">
          <ac:chgData name="Mario Gómez-Rey González" userId="e714eeb8-ad51-444d-af82-e1a77442c06e" providerId="ADAL" clId="{F283268E-A550-4A47-AC19-831E38E8405C}" dt="2024-12-11T14:44:56.065" v="294"/>
          <ac:spMkLst>
            <pc:docMk/>
            <pc:sldMk cId="148114319" sldId="276"/>
            <ac:spMk id="5" creationId="{1B07C49E-AFFC-EC46-8930-E4D428F5F943}"/>
          </ac:spMkLst>
        </pc:spChg>
        <pc:spChg chg="add mod">
          <ac:chgData name="Mario Gómez-Rey González" userId="e714eeb8-ad51-444d-af82-e1a77442c06e" providerId="ADAL" clId="{F283268E-A550-4A47-AC19-831E38E8405C}" dt="2024-12-11T14:45:06.487" v="297" actId="1076"/>
          <ac:spMkLst>
            <pc:docMk/>
            <pc:sldMk cId="148114319" sldId="276"/>
            <ac:spMk id="7" creationId="{C4E603F7-2DA0-A870-C09A-54447148FA41}"/>
          </ac:spMkLst>
        </pc:spChg>
      </pc:sldChg>
      <pc:sldChg chg="addSp delSp modSp mod">
        <pc:chgData name="Mario Gómez-Rey González" userId="e714eeb8-ad51-444d-af82-e1a77442c06e" providerId="ADAL" clId="{F283268E-A550-4A47-AC19-831E38E8405C}" dt="2024-12-11T14:48:57.030" v="324" actId="1076"/>
        <pc:sldMkLst>
          <pc:docMk/>
          <pc:sldMk cId="321008965" sldId="277"/>
        </pc:sldMkLst>
        <pc:spChg chg="del mod">
          <ac:chgData name="Mario Gómez-Rey González" userId="e714eeb8-ad51-444d-af82-e1a77442c06e" providerId="ADAL" clId="{F283268E-A550-4A47-AC19-831E38E8405C}" dt="2024-12-11T14:48:22.532" v="318" actId="478"/>
          <ac:spMkLst>
            <pc:docMk/>
            <pc:sldMk cId="321008965" sldId="277"/>
            <ac:spMk id="8" creationId="{C7B9C153-C85C-3240-8E7E-523FBC004564}"/>
          </ac:spMkLst>
        </pc:spChg>
        <pc:picChg chg="add mod">
          <ac:chgData name="Mario Gómez-Rey González" userId="e714eeb8-ad51-444d-af82-e1a77442c06e" providerId="ADAL" clId="{F283268E-A550-4A47-AC19-831E38E8405C}" dt="2024-12-11T14:48:56.008" v="323" actId="1076"/>
          <ac:picMkLst>
            <pc:docMk/>
            <pc:sldMk cId="321008965" sldId="277"/>
            <ac:picMk id="3" creationId="{02A5795D-36BF-FB29-8E63-5AE0348BA60C}"/>
          </ac:picMkLst>
        </pc:picChg>
        <pc:picChg chg="add mod">
          <ac:chgData name="Mario Gómez-Rey González" userId="e714eeb8-ad51-444d-af82-e1a77442c06e" providerId="ADAL" clId="{F283268E-A550-4A47-AC19-831E38E8405C}" dt="2024-12-11T14:48:57.030" v="324" actId="1076"/>
          <ac:picMkLst>
            <pc:docMk/>
            <pc:sldMk cId="321008965" sldId="277"/>
            <ac:picMk id="6" creationId="{2A58446A-692D-2F16-ED8E-E150AC868629}"/>
          </ac:picMkLst>
        </pc:picChg>
      </pc:sldChg>
      <pc:sldChg chg="modSp mod">
        <pc:chgData name="Mario Gómez-Rey González" userId="e714eeb8-ad51-444d-af82-e1a77442c06e" providerId="ADAL" clId="{F283268E-A550-4A47-AC19-831E38E8405C}" dt="2024-12-11T14:58:31.978" v="439" actId="20577"/>
        <pc:sldMkLst>
          <pc:docMk/>
          <pc:sldMk cId="1290394134" sldId="288"/>
        </pc:sldMkLst>
        <pc:spChg chg="mod">
          <ac:chgData name="Mario Gómez-Rey González" userId="e714eeb8-ad51-444d-af82-e1a77442c06e" providerId="ADAL" clId="{F283268E-A550-4A47-AC19-831E38E8405C}" dt="2024-12-11T14:58:31.978" v="439" actId="20577"/>
          <ac:spMkLst>
            <pc:docMk/>
            <pc:sldMk cId="1290394134" sldId="288"/>
            <ac:spMk id="2" creationId="{4237DFD2-2B76-8445-A1BD-6628DC42C398}"/>
          </ac:spMkLst>
        </pc:spChg>
      </pc:sldChg>
      <pc:sldChg chg="addSp delSp modSp mod">
        <pc:chgData name="Mario Gómez-Rey González" userId="e714eeb8-ad51-444d-af82-e1a77442c06e" providerId="ADAL" clId="{F283268E-A550-4A47-AC19-831E38E8405C}" dt="2024-12-11T14:59:03.984" v="446" actId="14100"/>
        <pc:sldMkLst>
          <pc:docMk/>
          <pc:sldMk cId="2459446073" sldId="289"/>
        </pc:sldMkLst>
        <pc:spChg chg="add del mod">
          <ac:chgData name="Mario Gómez-Rey González" userId="e714eeb8-ad51-444d-af82-e1a77442c06e" providerId="ADAL" clId="{F283268E-A550-4A47-AC19-831E38E8405C}" dt="2024-12-11T14:59:01.609" v="445" actId="478"/>
          <ac:spMkLst>
            <pc:docMk/>
            <pc:sldMk cId="2459446073" sldId="289"/>
            <ac:spMk id="5" creationId="{1B07C49E-AFFC-EC46-8930-E4D428F5F943}"/>
          </ac:spMkLst>
        </pc:spChg>
        <pc:picChg chg="add mod">
          <ac:chgData name="Mario Gómez-Rey González" userId="e714eeb8-ad51-444d-af82-e1a77442c06e" providerId="ADAL" clId="{F283268E-A550-4A47-AC19-831E38E8405C}" dt="2024-12-11T14:59:03.984" v="446" actId="14100"/>
          <ac:picMkLst>
            <pc:docMk/>
            <pc:sldMk cId="2459446073" sldId="289"/>
            <ac:picMk id="3" creationId="{38348E6D-C1D0-7D4A-B718-D9F1C3C5282E}"/>
          </ac:picMkLst>
        </pc:picChg>
      </pc:sldChg>
      <pc:sldChg chg="addSp delSp modSp mod">
        <pc:chgData name="Mario Gómez-Rey González" userId="e714eeb8-ad51-444d-af82-e1a77442c06e" providerId="ADAL" clId="{F283268E-A550-4A47-AC19-831E38E8405C}" dt="2024-12-11T14:47:37.330" v="314"/>
        <pc:sldMkLst>
          <pc:docMk/>
          <pc:sldMk cId="1813711241" sldId="293"/>
        </pc:sldMkLst>
        <pc:spChg chg="add mod">
          <ac:chgData name="Mario Gómez-Rey González" userId="e714eeb8-ad51-444d-af82-e1a77442c06e" providerId="ADAL" clId="{F283268E-A550-4A47-AC19-831E38E8405C}" dt="2024-12-11T14:47:36.823" v="312" actId="1076"/>
          <ac:spMkLst>
            <pc:docMk/>
            <pc:sldMk cId="1813711241" sldId="293"/>
            <ac:spMk id="2" creationId="{BA412F34-F7BC-51A1-820B-9B74655D687F}"/>
          </ac:spMkLst>
        </pc:spChg>
        <pc:spChg chg="mod">
          <ac:chgData name="Mario Gómez-Rey González" userId="e714eeb8-ad51-444d-af82-e1a77442c06e" providerId="ADAL" clId="{F283268E-A550-4A47-AC19-831E38E8405C}" dt="2024-12-11T14:47:23.589" v="309" actId="1076"/>
          <ac:spMkLst>
            <pc:docMk/>
            <pc:sldMk cId="1813711241" sldId="293"/>
            <ac:spMk id="3" creationId="{FC857EDD-A3A7-434D-B8D5-401E872498DA}"/>
          </ac:spMkLst>
        </pc:spChg>
        <pc:spChg chg="mod">
          <ac:chgData name="Mario Gómez-Rey González" userId="e714eeb8-ad51-444d-af82-e1a77442c06e" providerId="ADAL" clId="{F283268E-A550-4A47-AC19-831E38E8405C}" dt="2024-12-11T14:47:31.380" v="311"/>
          <ac:spMkLst>
            <pc:docMk/>
            <pc:sldMk cId="1813711241" sldId="293"/>
            <ac:spMk id="5" creationId="{1B07C49E-AFFC-EC46-8930-E4D428F5F943}"/>
          </ac:spMkLst>
        </pc:spChg>
        <pc:spChg chg="add del mod">
          <ac:chgData name="Mario Gómez-Rey González" userId="e714eeb8-ad51-444d-af82-e1a77442c06e" providerId="ADAL" clId="{F283268E-A550-4A47-AC19-831E38E8405C}" dt="2024-12-11T14:47:37.330" v="314"/>
          <ac:spMkLst>
            <pc:docMk/>
            <pc:sldMk cId="1813711241" sldId="293"/>
            <ac:spMk id="6" creationId="{89DD5143-D79D-E4DD-7FFF-B30E89214FE0}"/>
          </ac:spMkLst>
        </pc:spChg>
      </pc:sldChg>
      <pc:sldChg chg="addSp delSp modSp mod">
        <pc:chgData name="Mario Gómez-Rey González" userId="e714eeb8-ad51-444d-af82-e1a77442c06e" providerId="ADAL" clId="{F283268E-A550-4A47-AC19-831E38E8405C}" dt="2024-12-11T14:58:19.088" v="435" actId="14100"/>
        <pc:sldMkLst>
          <pc:docMk/>
          <pc:sldMk cId="981671777" sldId="296"/>
        </pc:sldMkLst>
        <pc:spChg chg="mod">
          <ac:chgData name="Mario Gómez-Rey González" userId="e714eeb8-ad51-444d-af82-e1a77442c06e" providerId="ADAL" clId="{F283268E-A550-4A47-AC19-831E38E8405C}" dt="2024-12-11T14:58:15.273" v="433" actId="20577"/>
          <ac:spMkLst>
            <pc:docMk/>
            <pc:sldMk cId="981671777" sldId="296"/>
            <ac:spMk id="2" creationId="{54176327-8CC4-4356-8BBB-DC4965CE9857}"/>
          </ac:spMkLst>
        </pc:spChg>
        <pc:spChg chg="del">
          <ac:chgData name="Mario Gómez-Rey González" userId="e714eeb8-ad51-444d-af82-e1a77442c06e" providerId="ADAL" clId="{F283268E-A550-4A47-AC19-831E38E8405C}" dt="2024-12-11T14:57:56.721" v="429" actId="478"/>
          <ac:spMkLst>
            <pc:docMk/>
            <pc:sldMk cId="981671777" sldId="296"/>
            <ac:spMk id="5" creationId="{85D9F803-CDBC-C74C-AF1B-2B5937D1C241}"/>
          </ac:spMkLst>
        </pc:spChg>
        <pc:picChg chg="add mod">
          <ac:chgData name="Mario Gómez-Rey González" userId="e714eeb8-ad51-444d-af82-e1a77442c06e" providerId="ADAL" clId="{F283268E-A550-4A47-AC19-831E38E8405C}" dt="2024-12-11T14:58:19.088" v="435" actId="14100"/>
          <ac:picMkLst>
            <pc:docMk/>
            <pc:sldMk cId="981671777" sldId="296"/>
            <ac:picMk id="6" creationId="{74BC15C6-AA4D-D4FA-3C52-7A10F44613BA}"/>
          </ac:picMkLst>
        </pc:picChg>
      </pc:sldChg>
      <pc:sldChg chg="addSp delSp modSp mod">
        <pc:chgData name="Mario Gómez-Rey González" userId="e714eeb8-ad51-444d-af82-e1a77442c06e" providerId="ADAL" clId="{F283268E-A550-4A47-AC19-831E38E8405C}" dt="2024-12-11T14:30:40.129" v="179" actId="27636"/>
        <pc:sldMkLst>
          <pc:docMk/>
          <pc:sldMk cId="280316088" sldId="299"/>
        </pc:sldMkLst>
        <pc:spChg chg="mod">
          <ac:chgData name="Mario Gómez-Rey González" userId="e714eeb8-ad51-444d-af82-e1a77442c06e" providerId="ADAL" clId="{F283268E-A550-4A47-AC19-831E38E8405C}" dt="2024-12-11T14:30:40.129" v="179" actId="27636"/>
          <ac:spMkLst>
            <pc:docMk/>
            <pc:sldMk cId="280316088" sldId="299"/>
            <ac:spMk id="3" creationId="{AB0AB2AC-B7E6-6849-9AE9-697369407F8F}"/>
          </ac:spMkLst>
        </pc:spChg>
        <pc:spChg chg="del">
          <ac:chgData name="Mario Gómez-Rey González" userId="e714eeb8-ad51-444d-af82-e1a77442c06e" providerId="ADAL" clId="{F283268E-A550-4A47-AC19-831E38E8405C}" dt="2024-12-11T14:17:24.042" v="108" actId="478"/>
          <ac:spMkLst>
            <pc:docMk/>
            <pc:sldMk cId="280316088" sldId="299"/>
            <ac:spMk id="5" creationId="{1B07C49E-AFFC-EC46-8930-E4D428F5F943}"/>
          </ac:spMkLst>
        </pc:spChg>
        <pc:spChg chg="add">
          <ac:chgData name="Mario Gómez-Rey González" userId="e714eeb8-ad51-444d-af82-e1a77442c06e" providerId="ADAL" clId="{F283268E-A550-4A47-AC19-831E38E8405C}" dt="2024-12-11T14:18:47.202" v="144"/>
          <ac:spMkLst>
            <pc:docMk/>
            <pc:sldMk cId="280316088" sldId="299"/>
            <ac:spMk id="8" creationId="{CDD88FDC-D2C7-6E1C-BBBC-24C3F1D023C0}"/>
          </ac:spMkLst>
        </pc:spChg>
        <pc:spChg chg="add del mod">
          <ac:chgData name="Mario Gómez-Rey González" userId="e714eeb8-ad51-444d-af82-e1a77442c06e" providerId="ADAL" clId="{F283268E-A550-4A47-AC19-831E38E8405C}" dt="2024-12-11T14:19:57.417" v="159" actId="478"/>
          <ac:spMkLst>
            <pc:docMk/>
            <pc:sldMk cId="280316088" sldId="299"/>
            <ac:spMk id="9" creationId="{83BA1769-7E6E-9671-326A-3F30E7CA5395}"/>
          </ac:spMkLst>
        </pc:spChg>
        <pc:spChg chg="add del mod">
          <ac:chgData name="Mario Gómez-Rey González" userId="e714eeb8-ad51-444d-af82-e1a77442c06e" providerId="ADAL" clId="{F283268E-A550-4A47-AC19-831E38E8405C}" dt="2024-12-11T14:20:14.192" v="166" actId="478"/>
          <ac:spMkLst>
            <pc:docMk/>
            <pc:sldMk cId="280316088" sldId="299"/>
            <ac:spMk id="10" creationId="{B0A5E1AD-607D-1873-0233-74C81B83B7A6}"/>
          </ac:spMkLst>
        </pc:spChg>
        <pc:spChg chg="add">
          <ac:chgData name="Mario Gómez-Rey González" userId="e714eeb8-ad51-444d-af82-e1a77442c06e" providerId="ADAL" clId="{F283268E-A550-4A47-AC19-831E38E8405C}" dt="2024-12-11T14:19:37.407" v="154"/>
          <ac:spMkLst>
            <pc:docMk/>
            <pc:sldMk cId="280316088" sldId="299"/>
            <ac:spMk id="11" creationId="{12CCC721-1D1C-2DAC-1398-9DB902399957}"/>
          </ac:spMkLst>
        </pc:spChg>
        <pc:picChg chg="add mod">
          <ac:chgData name="Mario Gómez-Rey González" userId="e714eeb8-ad51-444d-af82-e1a77442c06e" providerId="ADAL" clId="{F283268E-A550-4A47-AC19-831E38E8405C}" dt="2024-12-11T14:17:31.746" v="110" actId="1076"/>
          <ac:picMkLst>
            <pc:docMk/>
            <pc:sldMk cId="280316088" sldId="299"/>
            <ac:picMk id="7" creationId="{92B5ECC0-55AA-ABAC-95DA-85BF3923BBB0}"/>
          </ac:picMkLst>
        </pc:picChg>
      </pc:sldChg>
      <pc:sldChg chg="addSp delSp modSp mod">
        <pc:chgData name="Mario Gómez-Rey González" userId="e714eeb8-ad51-444d-af82-e1a77442c06e" providerId="ADAL" clId="{F283268E-A550-4A47-AC19-831E38E8405C}" dt="2024-12-11T14:33:59.299" v="248" actId="14100"/>
        <pc:sldMkLst>
          <pc:docMk/>
          <pc:sldMk cId="1385553969" sldId="302"/>
        </pc:sldMkLst>
        <pc:spChg chg="del">
          <ac:chgData name="Mario Gómez-Rey González" userId="e714eeb8-ad51-444d-af82-e1a77442c06e" providerId="ADAL" clId="{F283268E-A550-4A47-AC19-831E38E8405C}" dt="2024-12-11T14:20:58.737" v="171" actId="478"/>
          <ac:spMkLst>
            <pc:docMk/>
            <pc:sldMk cId="1385553969" sldId="302"/>
            <ac:spMk id="2" creationId="{8B78C759-C687-440F-8CAE-D3071F1AB630}"/>
          </ac:spMkLst>
        </pc:spChg>
        <pc:spChg chg="mod">
          <ac:chgData name="Mario Gómez-Rey González" userId="e714eeb8-ad51-444d-af82-e1a77442c06e" providerId="ADAL" clId="{F283268E-A550-4A47-AC19-831E38E8405C}" dt="2024-12-11T14:33:59.299" v="248" actId="14100"/>
          <ac:spMkLst>
            <pc:docMk/>
            <pc:sldMk cId="1385553969" sldId="302"/>
            <ac:spMk id="3" creationId="{AB0AB2AC-B7E6-6849-9AE9-697369407F8F}"/>
          </ac:spMkLst>
        </pc:spChg>
        <pc:picChg chg="add mod modCrop">
          <ac:chgData name="Mario Gómez-Rey González" userId="e714eeb8-ad51-444d-af82-e1a77442c06e" providerId="ADAL" clId="{F283268E-A550-4A47-AC19-831E38E8405C}" dt="2024-12-11T14:21:05.177" v="174" actId="732"/>
          <ac:picMkLst>
            <pc:docMk/>
            <pc:sldMk cId="1385553969" sldId="302"/>
            <ac:picMk id="7" creationId="{D118ED52-9548-FE03-4E77-D4E7C0AB4DE9}"/>
          </ac:picMkLst>
        </pc:picChg>
      </pc:sldChg>
      <pc:sldChg chg="modSp mod modShow">
        <pc:chgData name="Mario Gómez-Rey González" userId="e714eeb8-ad51-444d-af82-e1a77442c06e" providerId="ADAL" clId="{F283268E-A550-4A47-AC19-831E38E8405C}" dt="2024-12-11T14:45:49.706" v="302" actId="729"/>
        <pc:sldMkLst>
          <pc:docMk/>
          <pc:sldMk cId="334532777" sldId="303"/>
        </pc:sldMkLst>
        <pc:spChg chg="mod">
          <ac:chgData name="Mario Gómez-Rey González" userId="e714eeb8-ad51-444d-af82-e1a77442c06e" providerId="ADAL" clId="{F283268E-A550-4A47-AC19-831E38E8405C}" dt="2024-12-11T14:45:39.412" v="301" actId="20577"/>
          <ac:spMkLst>
            <pc:docMk/>
            <pc:sldMk cId="334532777" sldId="303"/>
            <ac:spMk id="5" creationId="{1B07C49E-AFFC-EC46-8930-E4D428F5F943}"/>
          </ac:spMkLst>
        </pc:spChg>
      </pc:sldChg>
      <pc:sldChg chg="addSp delSp modSp mod">
        <pc:chgData name="Mario Gómez-Rey González" userId="e714eeb8-ad51-444d-af82-e1a77442c06e" providerId="ADAL" clId="{F283268E-A550-4A47-AC19-831E38E8405C}" dt="2024-12-11T14:49:51.067" v="330" actId="1076"/>
        <pc:sldMkLst>
          <pc:docMk/>
          <pc:sldMk cId="3869789237" sldId="304"/>
        </pc:sldMkLst>
        <pc:spChg chg="del">
          <ac:chgData name="Mario Gómez-Rey González" userId="e714eeb8-ad51-444d-af82-e1a77442c06e" providerId="ADAL" clId="{F283268E-A550-4A47-AC19-831E38E8405C}" dt="2024-12-11T14:49:48.819" v="328" actId="478"/>
          <ac:spMkLst>
            <pc:docMk/>
            <pc:sldMk cId="3869789237" sldId="304"/>
            <ac:spMk id="3" creationId="{373827F3-F386-AA4E-80ED-D86DEF8C158D}"/>
          </ac:spMkLst>
        </pc:spChg>
        <pc:picChg chg="add mod">
          <ac:chgData name="Mario Gómez-Rey González" userId="e714eeb8-ad51-444d-af82-e1a77442c06e" providerId="ADAL" clId="{F283268E-A550-4A47-AC19-831E38E8405C}" dt="2024-12-11T14:49:51.067" v="330" actId="1076"/>
          <ac:picMkLst>
            <pc:docMk/>
            <pc:sldMk cId="3869789237" sldId="304"/>
            <ac:picMk id="6" creationId="{E382D0C9-D772-D863-D1EB-40652689F508}"/>
          </ac:picMkLst>
        </pc:picChg>
      </pc:sldChg>
      <pc:sldChg chg="addSp delSp modSp mod">
        <pc:chgData name="Mario Gómez-Rey González" userId="e714eeb8-ad51-444d-af82-e1a77442c06e" providerId="ADAL" clId="{F283268E-A550-4A47-AC19-831E38E8405C}" dt="2024-12-11T14:50:02.853" v="335" actId="1076"/>
        <pc:sldMkLst>
          <pc:docMk/>
          <pc:sldMk cId="80090182" sldId="305"/>
        </pc:sldMkLst>
        <pc:spChg chg="del">
          <ac:chgData name="Mario Gómez-Rey González" userId="e714eeb8-ad51-444d-af82-e1a77442c06e" providerId="ADAL" clId="{F283268E-A550-4A47-AC19-831E38E8405C}" dt="2024-12-11T14:49:54.595" v="331" actId="478"/>
          <ac:spMkLst>
            <pc:docMk/>
            <pc:sldMk cId="80090182" sldId="305"/>
            <ac:spMk id="3" creationId="{373827F3-F386-AA4E-80ED-D86DEF8C158D}"/>
          </ac:spMkLst>
        </pc:spChg>
        <pc:picChg chg="add mod">
          <ac:chgData name="Mario Gómez-Rey González" userId="e714eeb8-ad51-444d-af82-e1a77442c06e" providerId="ADAL" clId="{F283268E-A550-4A47-AC19-831E38E8405C}" dt="2024-12-11T14:50:02.853" v="335" actId="1076"/>
          <ac:picMkLst>
            <pc:docMk/>
            <pc:sldMk cId="80090182" sldId="305"/>
            <ac:picMk id="2" creationId="{03920128-D9F9-0736-5396-639042CA70C1}"/>
          </ac:picMkLst>
        </pc:picChg>
      </pc:sldChg>
      <pc:sldChg chg="addSp delSp modSp mod">
        <pc:chgData name="Mario Gómez-Rey González" userId="e714eeb8-ad51-444d-af82-e1a77442c06e" providerId="ADAL" clId="{F283268E-A550-4A47-AC19-831E38E8405C}" dt="2024-12-11T14:50:36.326" v="341" actId="1076"/>
        <pc:sldMkLst>
          <pc:docMk/>
          <pc:sldMk cId="3145340593" sldId="306"/>
        </pc:sldMkLst>
        <pc:spChg chg="del">
          <ac:chgData name="Mario Gómez-Rey González" userId="e714eeb8-ad51-444d-af82-e1a77442c06e" providerId="ADAL" clId="{F283268E-A550-4A47-AC19-831E38E8405C}" dt="2024-12-11T14:50:24.883" v="339" actId="478"/>
          <ac:spMkLst>
            <pc:docMk/>
            <pc:sldMk cId="3145340593" sldId="306"/>
            <ac:spMk id="3" creationId="{373827F3-F386-AA4E-80ED-D86DEF8C158D}"/>
          </ac:spMkLst>
        </pc:spChg>
        <pc:picChg chg="add mod">
          <ac:chgData name="Mario Gómez-Rey González" userId="e714eeb8-ad51-444d-af82-e1a77442c06e" providerId="ADAL" clId="{F283268E-A550-4A47-AC19-831E38E8405C}" dt="2024-12-11T14:50:36.326" v="341" actId="1076"/>
          <ac:picMkLst>
            <pc:docMk/>
            <pc:sldMk cId="3145340593" sldId="306"/>
            <ac:picMk id="6" creationId="{3C45DAD0-D2DE-FDB5-F05D-43974356F938}"/>
          </ac:picMkLst>
        </pc:picChg>
      </pc:sldChg>
      <pc:sldChg chg="addSp delSp modSp mod">
        <pc:chgData name="Mario Gómez-Rey González" userId="e714eeb8-ad51-444d-af82-e1a77442c06e" providerId="ADAL" clId="{F283268E-A550-4A47-AC19-831E38E8405C}" dt="2024-12-11T14:50:22.390" v="338" actId="1076"/>
        <pc:sldMkLst>
          <pc:docMk/>
          <pc:sldMk cId="1106727586" sldId="307"/>
        </pc:sldMkLst>
        <pc:spChg chg="del">
          <ac:chgData name="Mario Gómez-Rey González" userId="e714eeb8-ad51-444d-af82-e1a77442c06e" providerId="ADAL" clId="{F283268E-A550-4A47-AC19-831E38E8405C}" dt="2024-12-11T14:50:05.819" v="336" actId="478"/>
          <ac:spMkLst>
            <pc:docMk/>
            <pc:sldMk cId="1106727586" sldId="307"/>
            <ac:spMk id="3" creationId="{373827F3-F386-AA4E-80ED-D86DEF8C158D}"/>
          </ac:spMkLst>
        </pc:spChg>
        <pc:picChg chg="add mod">
          <ac:chgData name="Mario Gómez-Rey González" userId="e714eeb8-ad51-444d-af82-e1a77442c06e" providerId="ADAL" clId="{F283268E-A550-4A47-AC19-831E38E8405C}" dt="2024-12-11T14:50:22.390" v="338" actId="1076"/>
          <ac:picMkLst>
            <pc:docMk/>
            <pc:sldMk cId="1106727586" sldId="307"/>
            <ac:picMk id="6" creationId="{96A7F068-075C-89DD-3070-B62A1F53B195}"/>
          </ac:picMkLst>
        </pc:picChg>
      </pc:sldChg>
      <pc:sldChg chg="addSp delSp modSp mod">
        <pc:chgData name="Mario Gómez-Rey González" userId="e714eeb8-ad51-444d-af82-e1a77442c06e" providerId="ADAL" clId="{F283268E-A550-4A47-AC19-831E38E8405C}" dt="2024-12-11T14:50:49.401" v="344" actId="1076"/>
        <pc:sldMkLst>
          <pc:docMk/>
          <pc:sldMk cId="706594483" sldId="308"/>
        </pc:sldMkLst>
        <pc:spChg chg="del">
          <ac:chgData name="Mario Gómez-Rey González" userId="e714eeb8-ad51-444d-af82-e1a77442c06e" providerId="ADAL" clId="{F283268E-A550-4A47-AC19-831E38E8405C}" dt="2024-12-11T14:50:39.635" v="342" actId="478"/>
          <ac:spMkLst>
            <pc:docMk/>
            <pc:sldMk cId="706594483" sldId="308"/>
            <ac:spMk id="3" creationId="{373827F3-F386-AA4E-80ED-D86DEF8C158D}"/>
          </ac:spMkLst>
        </pc:spChg>
        <pc:picChg chg="add mod">
          <ac:chgData name="Mario Gómez-Rey González" userId="e714eeb8-ad51-444d-af82-e1a77442c06e" providerId="ADAL" clId="{F283268E-A550-4A47-AC19-831E38E8405C}" dt="2024-12-11T14:50:49.401" v="344" actId="1076"/>
          <ac:picMkLst>
            <pc:docMk/>
            <pc:sldMk cId="706594483" sldId="308"/>
            <ac:picMk id="6" creationId="{007717E7-3477-97B5-F5E9-825CE79D9541}"/>
          </ac:picMkLst>
        </pc:picChg>
      </pc:sldChg>
      <pc:sldChg chg="addSp delSp modSp mod">
        <pc:chgData name="Mario Gómez-Rey González" userId="e714eeb8-ad51-444d-af82-e1a77442c06e" providerId="ADAL" clId="{F283268E-A550-4A47-AC19-831E38E8405C}" dt="2024-12-11T14:52:25.760" v="371"/>
        <pc:sldMkLst>
          <pc:docMk/>
          <pc:sldMk cId="1794738657" sldId="309"/>
        </pc:sldMkLst>
        <pc:spChg chg="del">
          <ac:chgData name="Mario Gómez-Rey González" userId="e714eeb8-ad51-444d-af82-e1a77442c06e" providerId="ADAL" clId="{F283268E-A550-4A47-AC19-831E38E8405C}" dt="2024-12-11T14:51:26.307" v="352" actId="478"/>
          <ac:spMkLst>
            <pc:docMk/>
            <pc:sldMk cId="1794738657" sldId="309"/>
            <ac:spMk id="5" creationId="{1B07C49E-AFFC-EC46-8930-E4D428F5F943}"/>
          </ac:spMkLst>
        </pc:spChg>
        <pc:picChg chg="add mod">
          <ac:chgData name="Mario Gómez-Rey González" userId="e714eeb8-ad51-444d-af82-e1a77442c06e" providerId="ADAL" clId="{F283268E-A550-4A47-AC19-831E38E8405C}" dt="2024-12-11T14:51:53.776" v="358"/>
          <ac:picMkLst>
            <pc:docMk/>
            <pc:sldMk cId="1794738657" sldId="309"/>
            <ac:picMk id="6" creationId="{CC11EAD7-AB77-B0DF-2EDA-0D1A969F114F}"/>
          </ac:picMkLst>
        </pc:picChg>
        <pc:picChg chg="add del">
          <ac:chgData name="Mario Gómez-Rey González" userId="e714eeb8-ad51-444d-af82-e1a77442c06e" providerId="ADAL" clId="{F283268E-A550-4A47-AC19-831E38E8405C}" dt="2024-12-11T14:52:22.092" v="365" actId="22"/>
          <ac:picMkLst>
            <pc:docMk/>
            <pc:sldMk cId="1794738657" sldId="309"/>
            <ac:picMk id="7" creationId="{B27FD941-5D5A-7AB7-CE5A-2512E1AC2A40}"/>
          </ac:picMkLst>
        </pc:picChg>
        <pc:picChg chg="add mod">
          <ac:chgData name="Mario Gómez-Rey González" userId="e714eeb8-ad51-444d-af82-e1a77442c06e" providerId="ADAL" clId="{F283268E-A550-4A47-AC19-831E38E8405C}" dt="2024-12-11T14:52:25.760" v="371"/>
          <ac:picMkLst>
            <pc:docMk/>
            <pc:sldMk cId="1794738657" sldId="309"/>
            <ac:picMk id="8" creationId="{CC11EAD7-AB77-B0DF-2EDA-0D1A969F114F}"/>
          </ac:picMkLst>
        </pc:picChg>
      </pc:sldChg>
      <pc:sldChg chg="addSp delSp modSp mod modShow">
        <pc:chgData name="Mario Gómez-Rey González" userId="e714eeb8-ad51-444d-af82-e1a77442c06e" providerId="ADAL" clId="{F283268E-A550-4A47-AC19-831E38E8405C}" dt="2024-12-11T14:53:14.313" v="384" actId="729"/>
        <pc:sldMkLst>
          <pc:docMk/>
          <pc:sldMk cId="4010014743" sldId="310"/>
        </pc:sldMkLst>
        <pc:spChg chg="del">
          <ac:chgData name="Mario Gómez-Rey González" userId="e714eeb8-ad51-444d-af82-e1a77442c06e" providerId="ADAL" clId="{F283268E-A550-4A47-AC19-831E38E8405C}" dt="2024-12-11T14:51:39.723" v="353" actId="478"/>
          <ac:spMkLst>
            <pc:docMk/>
            <pc:sldMk cId="4010014743" sldId="310"/>
            <ac:spMk id="5" creationId="{1B07C49E-AFFC-EC46-8930-E4D428F5F943}"/>
          </ac:spMkLst>
        </pc:spChg>
        <pc:picChg chg="add del mod modCrop">
          <ac:chgData name="Mario Gómez-Rey González" userId="e714eeb8-ad51-444d-af82-e1a77442c06e" providerId="ADAL" clId="{F283268E-A550-4A47-AC19-831E38E8405C}" dt="2024-12-11T14:52:25.041" v="370" actId="21"/>
          <ac:picMkLst>
            <pc:docMk/>
            <pc:sldMk cId="4010014743" sldId="310"/>
            <ac:picMk id="6" creationId="{CC11EAD7-AB77-B0DF-2EDA-0D1A969F114F}"/>
          </ac:picMkLst>
        </pc:picChg>
        <pc:picChg chg="add del mod">
          <ac:chgData name="Mario Gómez-Rey González" userId="e714eeb8-ad51-444d-af82-e1a77442c06e" providerId="ADAL" clId="{F283268E-A550-4A47-AC19-831E38E8405C}" dt="2024-12-11T14:52:23.028" v="368" actId="22"/>
          <ac:picMkLst>
            <pc:docMk/>
            <pc:sldMk cId="4010014743" sldId="310"/>
            <ac:picMk id="8" creationId="{230BC66E-F874-D227-C8DB-FB174D9A6AB5}"/>
          </ac:picMkLst>
        </pc:picChg>
        <pc:picChg chg="add del mod">
          <ac:chgData name="Mario Gómez-Rey González" userId="e714eeb8-ad51-444d-af82-e1a77442c06e" providerId="ADAL" clId="{F283268E-A550-4A47-AC19-831E38E8405C}" dt="2024-12-11T14:52:43.555" v="376" actId="21"/>
          <ac:picMkLst>
            <pc:docMk/>
            <pc:sldMk cId="4010014743" sldId="310"/>
            <ac:picMk id="10" creationId="{1A2A64A8-8006-45B0-546A-43364EBA15F8}"/>
          </ac:picMkLst>
        </pc:picChg>
        <pc:picChg chg="add mod">
          <ac:chgData name="Mario Gómez-Rey González" userId="e714eeb8-ad51-444d-af82-e1a77442c06e" providerId="ADAL" clId="{F283268E-A550-4A47-AC19-831E38E8405C}" dt="2024-12-11T14:53:09.930" v="383" actId="14100"/>
          <ac:picMkLst>
            <pc:docMk/>
            <pc:sldMk cId="4010014743" sldId="310"/>
            <ac:picMk id="12" creationId="{579926AF-AFC7-377F-7505-2BDCE80FC749}"/>
          </ac:picMkLst>
        </pc:picChg>
      </pc:sldChg>
      <pc:sldChg chg="addSp delSp modSp mod">
        <pc:chgData name="Mario Gómez-Rey González" userId="e714eeb8-ad51-444d-af82-e1a77442c06e" providerId="ADAL" clId="{F283268E-A550-4A47-AC19-831E38E8405C}" dt="2024-12-11T14:52:46.823" v="378"/>
        <pc:sldMkLst>
          <pc:docMk/>
          <pc:sldMk cId="2735560525" sldId="311"/>
        </pc:sldMkLst>
        <pc:spChg chg="del">
          <ac:chgData name="Mario Gómez-Rey González" userId="e714eeb8-ad51-444d-af82-e1a77442c06e" providerId="ADAL" clId="{F283268E-A550-4A47-AC19-831E38E8405C}" dt="2024-12-11T14:52:46.212" v="377" actId="478"/>
          <ac:spMkLst>
            <pc:docMk/>
            <pc:sldMk cId="2735560525" sldId="311"/>
            <ac:spMk id="5" creationId="{1B07C49E-AFFC-EC46-8930-E4D428F5F943}"/>
          </ac:spMkLst>
        </pc:spChg>
        <pc:picChg chg="add mod">
          <ac:chgData name="Mario Gómez-Rey González" userId="e714eeb8-ad51-444d-af82-e1a77442c06e" providerId="ADAL" clId="{F283268E-A550-4A47-AC19-831E38E8405C}" dt="2024-12-11T14:52:46.823" v="378"/>
          <ac:picMkLst>
            <pc:docMk/>
            <pc:sldMk cId="2735560525" sldId="311"/>
            <ac:picMk id="10" creationId="{1A2A64A8-8006-45B0-546A-43364EBA15F8}"/>
          </ac:picMkLst>
        </pc:picChg>
      </pc:sldChg>
      <pc:sldChg chg="addSp delSp modSp mod">
        <pc:chgData name="Mario Gómez-Rey González" userId="e714eeb8-ad51-444d-af82-e1a77442c06e" providerId="ADAL" clId="{F283268E-A550-4A47-AC19-831E38E8405C}" dt="2024-12-11T14:53:27.865" v="387" actId="14100"/>
        <pc:sldMkLst>
          <pc:docMk/>
          <pc:sldMk cId="1434679925" sldId="312"/>
        </pc:sldMkLst>
        <pc:spChg chg="del">
          <ac:chgData name="Mario Gómez-Rey González" userId="e714eeb8-ad51-444d-af82-e1a77442c06e" providerId="ADAL" clId="{F283268E-A550-4A47-AC19-831E38E8405C}" dt="2024-12-11T14:52:53.355" v="380" actId="478"/>
          <ac:spMkLst>
            <pc:docMk/>
            <pc:sldMk cId="1434679925" sldId="312"/>
            <ac:spMk id="5" creationId="{1B07C49E-AFFC-EC46-8930-E4D428F5F943}"/>
          </ac:spMkLst>
        </pc:spChg>
        <pc:picChg chg="add mod">
          <ac:chgData name="Mario Gómez-Rey González" userId="e714eeb8-ad51-444d-af82-e1a77442c06e" providerId="ADAL" clId="{F283268E-A550-4A47-AC19-831E38E8405C}" dt="2024-12-11T14:53:27.865" v="387" actId="14100"/>
          <ac:picMkLst>
            <pc:docMk/>
            <pc:sldMk cId="1434679925" sldId="312"/>
            <ac:picMk id="6" creationId="{3B62C4E8-18F8-6BF5-0D56-D6A724510383}"/>
          </ac:picMkLst>
        </pc:picChg>
      </pc:sldChg>
      <pc:sldChg chg="addSp delSp modSp mod">
        <pc:chgData name="Mario Gómez-Rey González" userId="e714eeb8-ad51-444d-af82-e1a77442c06e" providerId="ADAL" clId="{F283268E-A550-4A47-AC19-831E38E8405C}" dt="2024-12-11T14:57:25.193" v="411" actId="14100"/>
        <pc:sldMkLst>
          <pc:docMk/>
          <pc:sldMk cId="1756972646" sldId="313"/>
        </pc:sldMkLst>
        <pc:spChg chg="del">
          <ac:chgData name="Mario Gómez-Rey González" userId="e714eeb8-ad51-444d-af82-e1a77442c06e" providerId="ADAL" clId="{F283268E-A550-4A47-AC19-831E38E8405C}" dt="2024-12-11T14:53:56.363" v="392" actId="478"/>
          <ac:spMkLst>
            <pc:docMk/>
            <pc:sldMk cId="1756972646" sldId="313"/>
            <ac:spMk id="5" creationId="{1B07C49E-AFFC-EC46-8930-E4D428F5F943}"/>
          </ac:spMkLst>
        </pc:spChg>
        <pc:picChg chg="add del mod">
          <ac:chgData name="Mario Gómez-Rey González" userId="e714eeb8-ad51-444d-af82-e1a77442c06e" providerId="ADAL" clId="{F283268E-A550-4A47-AC19-831E38E8405C}" dt="2024-12-11T14:57:21.338" v="408" actId="478"/>
          <ac:picMkLst>
            <pc:docMk/>
            <pc:sldMk cId="1756972646" sldId="313"/>
            <ac:picMk id="6" creationId="{BE90EDB6-9411-4BC3-B500-465829B4294E}"/>
          </ac:picMkLst>
        </pc:picChg>
        <pc:picChg chg="add mod">
          <ac:chgData name="Mario Gómez-Rey González" userId="e714eeb8-ad51-444d-af82-e1a77442c06e" providerId="ADAL" clId="{F283268E-A550-4A47-AC19-831E38E8405C}" dt="2024-12-11T14:57:25.193" v="411" actId="14100"/>
          <ac:picMkLst>
            <pc:docMk/>
            <pc:sldMk cId="1756972646" sldId="313"/>
            <ac:picMk id="8" creationId="{9DAF2292-08E5-C3CE-9E28-8436F3B1E884}"/>
          </ac:picMkLst>
        </pc:picChg>
      </pc:sldChg>
      <pc:sldChg chg="addSp delSp modSp mod">
        <pc:chgData name="Mario Gómez-Rey González" userId="e714eeb8-ad51-444d-af82-e1a77442c06e" providerId="ADAL" clId="{F283268E-A550-4A47-AC19-831E38E8405C}" dt="2024-12-11T14:53:52.843" v="391" actId="14100"/>
        <pc:sldMkLst>
          <pc:docMk/>
          <pc:sldMk cId="639399535" sldId="314"/>
        </pc:sldMkLst>
        <pc:spChg chg="del">
          <ac:chgData name="Mario Gómez-Rey González" userId="e714eeb8-ad51-444d-af82-e1a77442c06e" providerId="ADAL" clId="{F283268E-A550-4A47-AC19-831E38E8405C}" dt="2024-12-11T14:53:32.291" v="388" actId="478"/>
          <ac:spMkLst>
            <pc:docMk/>
            <pc:sldMk cId="639399535" sldId="314"/>
            <ac:spMk id="5" creationId="{1B07C49E-AFFC-EC46-8930-E4D428F5F943}"/>
          </ac:spMkLst>
        </pc:spChg>
        <pc:picChg chg="add mod">
          <ac:chgData name="Mario Gómez-Rey González" userId="e714eeb8-ad51-444d-af82-e1a77442c06e" providerId="ADAL" clId="{F283268E-A550-4A47-AC19-831E38E8405C}" dt="2024-12-11T14:53:52.843" v="391" actId="14100"/>
          <ac:picMkLst>
            <pc:docMk/>
            <pc:sldMk cId="639399535" sldId="314"/>
            <ac:picMk id="3" creationId="{9A43948D-A911-441C-1FB5-853F1ED990B5}"/>
          </ac:picMkLst>
        </pc:picChg>
      </pc:sldChg>
      <pc:sldChg chg="addSp delSp modSp mod">
        <pc:chgData name="Mario Gómez-Rey González" userId="e714eeb8-ad51-444d-af82-e1a77442c06e" providerId="ADAL" clId="{F283268E-A550-4A47-AC19-831E38E8405C}" dt="2024-12-11T14:56:12.965" v="399" actId="14100"/>
        <pc:sldMkLst>
          <pc:docMk/>
          <pc:sldMk cId="3566646398" sldId="315"/>
        </pc:sldMkLst>
        <pc:spChg chg="del">
          <ac:chgData name="Mario Gómez-Rey González" userId="e714eeb8-ad51-444d-af82-e1a77442c06e" providerId="ADAL" clId="{F283268E-A550-4A47-AC19-831E38E8405C}" dt="2024-12-11T14:54:15.932" v="396" actId="478"/>
          <ac:spMkLst>
            <pc:docMk/>
            <pc:sldMk cId="3566646398" sldId="315"/>
            <ac:spMk id="5" creationId="{1B07C49E-AFFC-EC46-8930-E4D428F5F943}"/>
          </ac:spMkLst>
        </pc:spChg>
        <pc:picChg chg="add mod">
          <ac:chgData name="Mario Gómez-Rey González" userId="e714eeb8-ad51-444d-af82-e1a77442c06e" providerId="ADAL" clId="{F283268E-A550-4A47-AC19-831E38E8405C}" dt="2024-12-11T14:56:12.965" v="399" actId="14100"/>
          <ac:picMkLst>
            <pc:docMk/>
            <pc:sldMk cId="3566646398" sldId="315"/>
            <ac:picMk id="6" creationId="{DFB5935E-37CF-5ADF-BB52-86C21EBBCC4E}"/>
          </ac:picMkLst>
        </pc:picChg>
      </pc:sldChg>
      <pc:sldChg chg="addSp delSp modSp mod">
        <pc:chgData name="Mario Gómez-Rey González" userId="e714eeb8-ad51-444d-af82-e1a77442c06e" providerId="ADAL" clId="{F283268E-A550-4A47-AC19-831E38E8405C}" dt="2024-12-11T14:56:49.777" v="404" actId="14100"/>
        <pc:sldMkLst>
          <pc:docMk/>
          <pc:sldMk cId="1398439132" sldId="316"/>
        </pc:sldMkLst>
        <pc:spChg chg="del">
          <ac:chgData name="Mario Gómez-Rey González" userId="e714eeb8-ad51-444d-af82-e1a77442c06e" providerId="ADAL" clId="{F283268E-A550-4A47-AC19-831E38E8405C}" dt="2024-12-11T14:56:16.290" v="400" actId="478"/>
          <ac:spMkLst>
            <pc:docMk/>
            <pc:sldMk cId="1398439132" sldId="316"/>
            <ac:spMk id="5" creationId="{1B07C49E-AFFC-EC46-8930-E4D428F5F943}"/>
          </ac:spMkLst>
        </pc:spChg>
        <pc:picChg chg="add mod">
          <ac:chgData name="Mario Gómez-Rey González" userId="e714eeb8-ad51-444d-af82-e1a77442c06e" providerId="ADAL" clId="{F283268E-A550-4A47-AC19-831E38E8405C}" dt="2024-12-11T14:56:49.777" v="404" actId="14100"/>
          <ac:picMkLst>
            <pc:docMk/>
            <pc:sldMk cId="1398439132" sldId="316"/>
            <ac:picMk id="6" creationId="{7A797665-A437-896E-283A-6F005D2E2A3E}"/>
          </ac:picMkLst>
        </pc:picChg>
      </pc:sldChg>
      <pc:sldChg chg="addSp delSp modSp mod">
        <pc:chgData name="Mario Gómez-Rey González" userId="e714eeb8-ad51-444d-af82-e1a77442c06e" providerId="ADAL" clId="{F283268E-A550-4A47-AC19-831E38E8405C}" dt="2024-12-11T14:57:03.884" v="407" actId="14100"/>
        <pc:sldMkLst>
          <pc:docMk/>
          <pc:sldMk cId="3975168428" sldId="317"/>
        </pc:sldMkLst>
        <pc:spChg chg="del">
          <ac:chgData name="Mario Gómez-Rey González" userId="e714eeb8-ad51-444d-af82-e1a77442c06e" providerId="ADAL" clId="{F283268E-A550-4A47-AC19-831E38E8405C}" dt="2024-12-11T14:56:19.378" v="401" actId="478"/>
          <ac:spMkLst>
            <pc:docMk/>
            <pc:sldMk cId="3975168428" sldId="317"/>
            <ac:spMk id="5" creationId="{1B07C49E-AFFC-EC46-8930-E4D428F5F943}"/>
          </ac:spMkLst>
        </pc:spChg>
        <pc:picChg chg="add mod">
          <ac:chgData name="Mario Gómez-Rey González" userId="e714eeb8-ad51-444d-af82-e1a77442c06e" providerId="ADAL" clId="{F283268E-A550-4A47-AC19-831E38E8405C}" dt="2024-12-11T14:57:03.884" v="407" actId="14100"/>
          <ac:picMkLst>
            <pc:docMk/>
            <pc:sldMk cId="3975168428" sldId="317"/>
            <ac:picMk id="6" creationId="{FB02E935-A4C3-D7C4-5369-3EB2F946E46B}"/>
          </ac:picMkLst>
        </pc:picChg>
      </pc:sldChg>
      <pc:sldChg chg="mod modShow">
        <pc:chgData name="Mario Gómez-Rey González" userId="e714eeb8-ad51-444d-af82-e1a77442c06e" providerId="ADAL" clId="{F283268E-A550-4A47-AC19-831E38E8405C}" dt="2024-12-11T14:58:21.809" v="436" actId="729"/>
        <pc:sldMkLst>
          <pc:docMk/>
          <pc:sldMk cId="239597884" sldId="318"/>
        </pc:sldMkLst>
      </pc:sldChg>
      <pc:sldChg chg="mod modShow">
        <pc:chgData name="Mario Gómez-Rey González" userId="e714eeb8-ad51-444d-af82-e1a77442c06e" providerId="ADAL" clId="{F283268E-A550-4A47-AC19-831E38E8405C}" dt="2024-12-11T14:58:21.809" v="436" actId="729"/>
        <pc:sldMkLst>
          <pc:docMk/>
          <pc:sldMk cId="232499080" sldId="319"/>
        </pc:sldMkLst>
      </pc:sldChg>
      <pc:sldChg chg="addSp delSp modSp mod">
        <pc:chgData name="Mario Gómez-Rey González" userId="e714eeb8-ad51-444d-af82-e1a77442c06e" providerId="ADAL" clId="{F283268E-A550-4A47-AC19-831E38E8405C}" dt="2024-12-11T14:59:15.948" v="449" actId="1076"/>
        <pc:sldMkLst>
          <pc:docMk/>
          <pc:sldMk cId="3645034231" sldId="320"/>
        </pc:sldMkLst>
        <pc:spChg chg="del">
          <ac:chgData name="Mario Gómez-Rey González" userId="e714eeb8-ad51-444d-af82-e1a77442c06e" providerId="ADAL" clId="{F283268E-A550-4A47-AC19-831E38E8405C}" dt="2024-12-11T14:59:07.058" v="447" actId="478"/>
          <ac:spMkLst>
            <pc:docMk/>
            <pc:sldMk cId="3645034231" sldId="320"/>
            <ac:spMk id="5" creationId="{1B07C49E-AFFC-EC46-8930-E4D428F5F943}"/>
          </ac:spMkLst>
        </pc:spChg>
        <pc:picChg chg="add mod">
          <ac:chgData name="Mario Gómez-Rey González" userId="e714eeb8-ad51-444d-af82-e1a77442c06e" providerId="ADAL" clId="{F283268E-A550-4A47-AC19-831E38E8405C}" dt="2024-12-11T14:59:15.948" v="449" actId="1076"/>
          <ac:picMkLst>
            <pc:docMk/>
            <pc:sldMk cId="3645034231" sldId="320"/>
            <ac:picMk id="2" creationId="{DD08B788-F212-EBC3-667F-40508A56FBDC}"/>
          </ac:picMkLst>
        </pc:picChg>
      </pc:sldChg>
      <pc:sldChg chg="mod modShow">
        <pc:chgData name="Mario Gómez-Rey González" userId="e714eeb8-ad51-444d-af82-e1a77442c06e" providerId="ADAL" clId="{F283268E-A550-4A47-AC19-831E38E8405C}" dt="2024-12-11T14:58:29.171" v="437" actId="729"/>
        <pc:sldMkLst>
          <pc:docMk/>
          <pc:sldMk cId="733461713" sldId="321"/>
        </pc:sldMkLst>
      </pc:sldChg>
      <pc:sldChg chg="mod modShow">
        <pc:chgData name="Mario Gómez-Rey González" userId="e714eeb8-ad51-444d-af82-e1a77442c06e" providerId="ADAL" clId="{F283268E-A550-4A47-AC19-831E38E8405C}" dt="2024-12-11T14:58:29.171" v="437" actId="729"/>
        <pc:sldMkLst>
          <pc:docMk/>
          <pc:sldMk cId="700132931" sldId="322"/>
        </pc:sldMkLst>
      </pc:sldChg>
      <pc:sldChg chg="mod modShow">
        <pc:chgData name="Mario Gómez-Rey González" userId="e714eeb8-ad51-444d-af82-e1a77442c06e" providerId="ADAL" clId="{F283268E-A550-4A47-AC19-831E38E8405C}" dt="2024-12-11T14:58:29.171" v="437" actId="729"/>
        <pc:sldMkLst>
          <pc:docMk/>
          <pc:sldMk cId="1866160706" sldId="323"/>
        </pc:sldMkLst>
      </pc:sldChg>
      <pc:sldChg chg="mod modShow">
        <pc:chgData name="Mario Gómez-Rey González" userId="e714eeb8-ad51-444d-af82-e1a77442c06e" providerId="ADAL" clId="{F283268E-A550-4A47-AC19-831E38E8405C}" dt="2024-12-11T14:58:29.171" v="437" actId="729"/>
        <pc:sldMkLst>
          <pc:docMk/>
          <pc:sldMk cId="252359608" sldId="324"/>
        </pc:sldMkLst>
      </pc:sldChg>
      <pc:sldChg chg="modSp mod">
        <pc:chgData name="Mario Gómez-Rey González" userId="e714eeb8-ad51-444d-af82-e1a77442c06e" providerId="ADAL" clId="{F283268E-A550-4A47-AC19-831E38E8405C}" dt="2024-12-11T14:10:25.954" v="34" actId="20577"/>
        <pc:sldMkLst>
          <pc:docMk/>
          <pc:sldMk cId="1277611629" sldId="327"/>
        </pc:sldMkLst>
        <pc:spChg chg="mod">
          <ac:chgData name="Mario Gómez-Rey González" userId="e714eeb8-ad51-444d-af82-e1a77442c06e" providerId="ADAL" clId="{F283268E-A550-4A47-AC19-831E38E8405C}" dt="2024-12-11T14:10:25.954" v="34" actId="20577"/>
          <ac:spMkLst>
            <pc:docMk/>
            <pc:sldMk cId="1277611629" sldId="327"/>
            <ac:spMk id="6" creationId="{2C36AF9D-A911-994B-90EA-013D4CDA5604}"/>
          </ac:spMkLst>
        </pc:spChg>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ldChg>
      <pc:sldChg chg="modSp">
        <pc:chgData name="YAN LUO" userId="" providerId="" clId="Web-{86B35720-4193-446F-B2D5-9AD9984A55EF}" dt="2021-08-19T14:15:37.479" v="115" actId="20577"/>
        <pc:sldMkLst>
          <pc:docMk/>
          <pc:sldMk cId="981671777" sldId="296"/>
        </pc:sldMkLst>
      </pc:sldChg>
      <pc:sldChg chg="modSp">
        <pc:chgData name="YAN LUO" userId="" providerId="" clId="Web-{86B35720-4193-446F-B2D5-9AD9984A55EF}" dt="2021-08-19T14:07:37.968" v="1" actId="20577"/>
        <pc:sldMkLst>
          <pc:docMk/>
          <pc:sldMk cId="1398439132" sldId="316"/>
        </pc:sldMkLst>
      </pc:sldChg>
      <pc:sldChg chg="modSp">
        <pc:chgData name="YAN LUO" userId="" providerId="" clId="Web-{86B35720-4193-446F-B2D5-9AD9984A55EF}" dt="2021-08-19T14:12:24.459" v="39" actId="20577"/>
        <pc:sldMkLst>
          <pc:docMk/>
          <pc:sldMk cId="3975168428" sldId="317"/>
        </pc:sldMkLst>
      </pc:sldChg>
      <pc:sldChg chg="modSp">
        <pc:chgData name="YAN LUO" userId="" providerId="" clId="Web-{86B35720-4193-446F-B2D5-9AD9984A55EF}" dt="2021-08-19T14:15:56.635" v="140" actId="20577"/>
        <pc:sldMkLst>
          <pc:docMk/>
          <pc:sldMk cId="239597884" sldId="318"/>
        </pc:sldMkLst>
      </pc:sldChg>
      <pc:sldChg chg="modSp">
        <pc:chgData name="YAN LUO" userId="" providerId="" clId="Web-{86B35720-4193-446F-B2D5-9AD9984A55EF}" dt="2021-08-19T14:16:10.167" v="168" actId="20577"/>
        <pc:sldMkLst>
          <pc:docMk/>
          <pc:sldMk cId="232499080" sldId="319"/>
        </pc:sldMkLst>
      </pc:sldChg>
      <pc:sldChg chg="modSp addCm">
        <pc:chgData name="YAN LUO" userId="" providerId="" clId="Web-{86B35720-4193-446F-B2D5-9AD9984A55EF}" dt="2021-08-19T14:58:05.144" v="175"/>
        <pc:sldMkLst>
          <pc:docMk/>
          <pc:sldMk cId="700132931" sldId="322"/>
        </pc:sldMkLst>
      </pc:sldChg>
      <pc:sldChg chg="modSp">
        <pc:chgData name="YAN LUO" userId="" providerId="" clId="Web-{86B35720-4193-446F-B2D5-9AD9984A55EF}" dt="2021-08-19T14:17:12.528" v="174" actId="20577"/>
        <pc:sldMkLst>
          <pc:docMk/>
          <pc:sldMk cId="1866160706" sldId="323"/>
        </pc:sldMkLst>
      </pc:sldChg>
      <pc:sldChg chg="modSp">
        <pc:chgData name="YAN LUO" userId="" providerId="" clId="Web-{86B35720-4193-446F-B2D5-9AD9984A55EF}" dt="2021-08-19T14:58:49.817" v="250" actId="20577"/>
        <pc:sldMkLst>
          <pc:docMk/>
          <pc:sldMk cId="252359608" sldId="324"/>
        </pc:sldMkLst>
      </pc:sldChg>
    </pc:docChg>
  </pc:docChgLst>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ldChg>
      <pc:sldChg chg="modSp mod setBg">
        <pc:chgData name="annaasgaraly@ibm.com" userId="" providerId="" clId="Web-{CC69BAD0-B878-4D5F-9EDC-F1CFB63E14B5}" dt="2021-08-18T18:06:03.604" v="66"/>
        <pc:sldMkLst>
          <pc:docMk/>
          <pc:sldMk cId="3288665831" sldId="263"/>
        </pc:sldMkLst>
      </pc:sldChg>
      <pc:sldChg chg="modSp mod setBg">
        <pc:chgData name="annaasgaraly@ibm.com" userId="" providerId="" clId="Web-{CC69BAD0-B878-4D5F-9EDC-F1CFB63E14B5}" dt="2021-08-18T18:06:04.338" v="69"/>
        <pc:sldMkLst>
          <pc:docMk/>
          <pc:sldMk cId="2987552906" sldId="264"/>
        </pc:sldMkLst>
      </pc:sldChg>
      <pc:sldChg chg="modSp mod setBg">
        <pc:chgData name="annaasgaraly@ibm.com" userId="" providerId="" clId="Web-{CC69BAD0-B878-4D5F-9EDC-F1CFB63E14B5}" dt="2021-08-18T18:06:04.807" v="71"/>
        <pc:sldMkLst>
          <pc:docMk/>
          <pc:sldMk cId="1578726356" sldId="265"/>
        </pc:sldMkLst>
      </pc:sldChg>
      <pc:sldChg chg="modSp mod setBg">
        <pc:chgData name="annaasgaraly@ibm.com" userId="" providerId="" clId="Web-{CC69BAD0-B878-4D5F-9EDC-F1CFB63E14B5}" dt="2021-08-18T18:06:04.573" v="70"/>
        <pc:sldMkLst>
          <pc:docMk/>
          <pc:sldMk cId="779971636" sldId="266"/>
        </pc:sldMkLst>
      </pc:sldChg>
      <pc:sldChg chg="modSp mod setBg">
        <pc:chgData name="annaasgaraly@ibm.com" userId="" providerId="" clId="Web-{CC69BAD0-B878-4D5F-9EDC-F1CFB63E14B5}" dt="2021-08-18T18:06:17.246" v="82"/>
        <pc:sldMkLst>
          <pc:docMk/>
          <pc:sldMk cId="3865605948" sldId="269"/>
        </pc:sldMkLst>
      </pc:sldChg>
      <pc:sldChg chg="modSp mod setBg">
        <pc:chgData name="annaasgaraly@ibm.com" userId="" providerId="" clId="Web-{CC69BAD0-B878-4D5F-9EDC-F1CFB63E14B5}" dt="2021-08-18T18:06:32.169" v="92"/>
        <pc:sldMkLst>
          <pc:docMk/>
          <pc:sldMk cId="2727850971" sldId="270"/>
        </pc:sldMkLst>
      </pc:sldChg>
      <pc:sldChg chg="modSp mod setBg">
        <pc:chgData name="annaasgaraly@ibm.com" userId="" providerId="" clId="Web-{CC69BAD0-B878-4D5F-9EDC-F1CFB63E14B5}" dt="2021-08-18T18:06:57.358" v="100"/>
        <pc:sldMkLst>
          <pc:docMk/>
          <pc:sldMk cId="1630123617" sldId="274"/>
        </pc:sldMkLst>
      </pc:sldChg>
      <pc:sldChg chg="modSp mod setBg">
        <pc:chgData name="annaasgaraly@ibm.com" userId="" providerId="" clId="Web-{CC69BAD0-B878-4D5F-9EDC-F1CFB63E14B5}" dt="2021-08-18T18:06:57.592" v="101"/>
        <pc:sldMkLst>
          <pc:docMk/>
          <pc:sldMk cId="3410008520" sldId="275"/>
        </pc:sldMkLst>
      </pc:sldChg>
      <pc:sldChg chg="modSp mod setBg">
        <pc:chgData name="annaasgaraly@ibm.com" userId="" providerId="" clId="Web-{CC69BAD0-B878-4D5F-9EDC-F1CFB63E14B5}" dt="2021-08-18T18:06:05.057" v="72"/>
        <pc:sldMkLst>
          <pc:docMk/>
          <pc:sldMk cId="148114319" sldId="276"/>
        </pc:sldMkLst>
      </pc:sldChg>
      <pc:sldChg chg="modSp mod setBg">
        <pc:chgData name="annaasgaraly@ibm.com" userId="" providerId="" clId="Web-{CC69BAD0-B878-4D5F-9EDC-F1CFB63E14B5}" dt="2021-08-18T18:06:05.792" v="75"/>
        <pc:sldMkLst>
          <pc:docMk/>
          <pc:sldMk cId="321008965" sldId="277"/>
        </pc:sldMkLst>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ldChg>
      <pc:sldChg chg="modSp mod setBg">
        <pc:chgData name="annaasgaraly@ibm.com" userId="" providerId="" clId="Web-{CC69BAD0-B878-4D5F-9EDC-F1CFB63E14B5}" dt="2021-08-18T18:06:05.542" v="74"/>
        <pc:sldMkLst>
          <pc:docMk/>
          <pc:sldMk cId="1813711241" sldId="293"/>
        </pc:sldMkLst>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ldChg>
      <pc:sldChg chg="modSp mod setBg">
        <pc:chgData name="annaasgaraly@ibm.com" userId="" providerId="" clId="Web-{CC69BAD0-B878-4D5F-9EDC-F1CFB63E14B5}" dt="2021-08-18T18:06:04.104" v="68"/>
        <pc:sldMkLst>
          <pc:docMk/>
          <pc:sldMk cId="1385553969" sldId="302"/>
        </pc:sldMkLst>
      </pc:sldChg>
      <pc:sldChg chg="modSp mod setBg">
        <pc:chgData name="annaasgaraly@ibm.com" userId="" providerId="" clId="Web-{CC69BAD0-B878-4D5F-9EDC-F1CFB63E14B5}" dt="2021-08-18T18:06:05.307" v="73"/>
        <pc:sldMkLst>
          <pc:docMk/>
          <pc:sldMk cId="334532777" sldId="303"/>
        </pc:sldMkLst>
      </pc:sldChg>
      <pc:sldChg chg="modSp mod setBg">
        <pc:chgData name="annaasgaraly@ibm.com" userId="" providerId="" clId="Web-{CC69BAD0-B878-4D5F-9EDC-F1CFB63E14B5}" dt="2021-08-18T18:06:16.105" v="77"/>
        <pc:sldMkLst>
          <pc:docMk/>
          <pc:sldMk cId="3869789237" sldId="304"/>
        </pc:sldMkLst>
      </pc:sldChg>
      <pc:sldChg chg="modSp mod setBg">
        <pc:chgData name="annaasgaraly@ibm.com" userId="" providerId="" clId="Web-{CC69BAD0-B878-4D5F-9EDC-F1CFB63E14B5}" dt="2021-08-18T18:06:16.339" v="78"/>
        <pc:sldMkLst>
          <pc:docMk/>
          <pc:sldMk cId="80090182" sldId="305"/>
        </pc:sldMkLst>
      </pc:sldChg>
      <pc:sldChg chg="modSp mod setBg">
        <pc:chgData name="annaasgaraly@ibm.com" userId="" providerId="" clId="Web-{CC69BAD0-B878-4D5F-9EDC-F1CFB63E14B5}" dt="2021-08-18T18:06:16.792" v="80"/>
        <pc:sldMkLst>
          <pc:docMk/>
          <pc:sldMk cId="3145340593" sldId="306"/>
        </pc:sldMkLst>
      </pc:sldChg>
      <pc:sldChg chg="modSp mod setBg">
        <pc:chgData name="annaasgaraly@ibm.com" userId="" providerId="" clId="Web-{CC69BAD0-B878-4D5F-9EDC-F1CFB63E14B5}" dt="2021-08-18T18:06:16.574" v="79"/>
        <pc:sldMkLst>
          <pc:docMk/>
          <pc:sldMk cId="1106727586" sldId="307"/>
        </pc:sldMkLst>
      </pc:sldChg>
      <pc:sldChg chg="modSp mod setBg">
        <pc:chgData name="annaasgaraly@ibm.com" userId="" providerId="" clId="Web-{CC69BAD0-B878-4D5F-9EDC-F1CFB63E14B5}" dt="2021-08-18T18:06:17.011" v="81"/>
        <pc:sldMkLst>
          <pc:docMk/>
          <pc:sldMk cId="706594483" sldId="308"/>
        </pc:sldMkLst>
      </pc:sldChg>
      <pc:sldChg chg="modSp mod setBg">
        <pc:chgData name="annaasgaraly@ibm.com" userId="" providerId="" clId="Web-{CC69BAD0-B878-4D5F-9EDC-F1CFB63E14B5}" dt="2021-08-18T18:06:30.090" v="83"/>
        <pc:sldMkLst>
          <pc:docMk/>
          <pc:sldMk cId="1794738657" sldId="309"/>
        </pc:sldMkLst>
      </pc:sldChg>
      <pc:sldChg chg="modSp mod setBg">
        <pc:chgData name="annaasgaraly@ibm.com" userId="" providerId="" clId="Web-{CC69BAD0-B878-4D5F-9EDC-F1CFB63E14B5}" dt="2021-08-18T18:06:30.309" v="84"/>
        <pc:sldMkLst>
          <pc:docMk/>
          <pc:sldMk cId="4010014743" sldId="310"/>
        </pc:sldMkLst>
      </pc:sldChg>
      <pc:sldChg chg="modSp mod setBg">
        <pc:chgData name="annaasgaraly@ibm.com" userId="" providerId="" clId="Web-{CC69BAD0-B878-4D5F-9EDC-F1CFB63E14B5}" dt="2021-08-18T18:06:30.528" v="85"/>
        <pc:sldMkLst>
          <pc:docMk/>
          <pc:sldMk cId="2735560525" sldId="311"/>
        </pc:sldMkLst>
      </pc:sldChg>
      <pc:sldChg chg="modSp mod setBg">
        <pc:chgData name="annaasgaraly@ibm.com" userId="" providerId="" clId="Web-{CC69BAD0-B878-4D5F-9EDC-F1CFB63E14B5}" dt="2021-08-18T18:06:30.762" v="86"/>
        <pc:sldMkLst>
          <pc:docMk/>
          <pc:sldMk cId="1434679925" sldId="312"/>
        </pc:sldMkLst>
      </pc:sldChg>
      <pc:sldChg chg="modSp mod setBg">
        <pc:chgData name="annaasgaraly@ibm.com" userId="" providerId="" clId="Web-{CC69BAD0-B878-4D5F-9EDC-F1CFB63E14B5}" dt="2021-08-18T18:06:31.231" v="88"/>
        <pc:sldMkLst>
          <pc:docMk/>
          <pc:sldMk cId="1756972646" sldId="313"/>
        </pc:sldMkLst>
      </pc:sldChg>
      <pc:sldChg chg="modSp mod setBg">
        <pc:chgData name="annaasgaraly@ibm.com" userId="" providerId="" clId="Web-{CC69BAD0-B878-4D5F-9EDC-F1CFB63E14B5}" dt="2021-08-18T18:06:30.997" v="87"/>
        <pc:sldMkLst>
          <pc:docMk/>
          <pc:sldMk cId="639399535" sldId="314"/>
        </pc:sldMkLst>
      </pc:sldChg>
      <pc:sldChg chg="modSp mod setBg">
        <pc:chgData name="annaasgaraly@ibm.com" userId="" providerId="" clId="Web-{CC69BAD0-B878-4D5F-9EDC-F1CFB63E14B5}" dt="2021-08-18T18:06:31.465" v="89"/>
        <pc:sldMkLst>
          <pc:docMk/>
          <pc:sldMk cId="3566646398" sldId="315"/>
        </pc:sldMkLst>
      </pc:sldChg>
      <pc:sldChg chg="modSp mod setBg">
        <pc:chgData name="annaasgaraly@ibm.com" userId="" providerId="" clId="Web-{CC69BAD0-B878-4D5F-9EDC-F1CFB63E14B5}" dt="2021-08-18T18:06:31.684" v="90"/>
        <pc:sldMkLst>
          <pc:docMk/>
          <pc:sldMk cId="1398439132" sldId="316"/>
        </pc:sldMkLst>
      </pc:sldChg>
      <pc:sldChg chg="modSp mod setBg">
        <pc:chgData name="annaasgaraly@ibm.com" userId="" providerId="" clId="Web-{CC69BAD0-B878-4D5F-9EDC-F1CFB63E14B5}" dt="2021-08-18T18:06:31.924" v="91"/>
        <pc:sldMkLst>
          <pc:docMk/>
          <pc:sldMk cId="3975168428" sldId="317"/>
        </pc:sldMkLst>
      </pc:sldChg>
      <pc:sldChg chg="modSp mod setBg">
        <pc:chgData name="annaasgaraly@ibm.com" userId="" providerId="" clId="Web-{CC69BAD0-B878-4D5F-9EDC-F1CFB63E14B5}" dt="2021-08-18T18:06:40.716" v="93"/>
        <pc:sldMkLst>
          <pc:docMk/>
          <pc:sldMk cId="239597884" sldId="318"/>
        </pc:sldMkLst>
      </pc:sldChg>
      <pc:sldChg chg="modSp mod setBg">
        <pc:chgData name="annaasgaraly@ibm.com" userId="" providerId="" clId="Web-{CC69BAD0-B878-4D5F-9EDC-F1CFB63E14B5}" dt="2021-08-18T18:06:40.950" v="94"/>
        <pc:sldMkLst>
          <pc:docMk/>
          <pc:sldMk cId="232499080" sldId="319"/>
        </pc:sldMkLst>
      </pc:sldChg>
      <pc:sldChg chg="modSp mod setBg">
        <pc:chgData name="annaasgaraly@ibm.com" userId="" providerId="" clId="Web-{CC69BAD0-B878-4D5F-9EDC-F1CFB63E14B5}" dt="2021-08-18T18:06:57.123" v="99"/>
        <pc:sldMkLst>
          <pc:docMk/>
          <pc:sldMk cId="3645034231" sldId="320"/>
        </pc:sldMkLst>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ldChg>
      <pc:sldChg chg="modSp mod setBg">
        <pc:chgData name="annaasgaraly@ibm.com" userId="" providerId="" clId="Web-{CC69BAD0-B878-4D5F-9EDC-F1CFB63E14B5}" dt="2021-08-18T18:06:48.795" v="96"/>
        <pc:sldMkLst>
          <pc:docMk/>
          <pc:sldMk cId="1866160706" sldId="323"/>
        </pc:sldMkLst>
      </pc:sldChg>
      <pc:sldChg chg="modSp mod setBg">
        <pc:chgData name="annaasgaraly@ibm.com" userId="" providerId="" clId="Web-{CC69BAD0-B878-4D5F-9EDC-F1CFB63E14B5}" dt="2021-08-18T18:06:49.029" v="97"/>
        <pc:sldMkLst>
          <pc:docMk/>
          <pc:sldMk cId="252359608" sldId="324"/>
        </pc:sldMkLst>
      </pc:sldChg>
      <pc:sldChg chg="addSp modSp">
        <pc:chgData name="annaasgaraly@ibm.com" userId="" providerId="" clId="Web-{CC69BAD0-B878-4D5F-9EDC-F1CFB63E14B5}" dt="2021-08-18T18:00:11.344" v="12" actId="14100"/>
        <pc:sldMkLst>
          <pc:docMk/>
          <pc:sldMk cId="1277611629" sldId="327"/>
        </pc:sldMkLst>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ldChg>
      <pc:sldChg chg="modSp mod setBg">
        <pc:chgData name="annaasgaraly@ibm.com" userId="" providerId="" clId="Web-{CC69BAD0-B878-4D5F-9EDC-F1CFB63E14B5}" dt="2021-08-18T18:05:53.463" v="64"/>
        <pc:sldMkLst>
          <pc:docMk/>
          <pc:sldMk cId="1980221439" sldId="331"/>
        </pc:sldMkLst>
      </pc:sldChg>
      <pc:sldChg chg="modSp mod setBg">
        <pc:chgData name="annaasgaraly@ibm.com" userId="" providerId="" clId="Web-{CC69BAD0-B878-4D5F-9EDC-F1CFB63E14B5}" dt="2021-08-18T18:05:53.228" v="63"/>
        <pc:sldMkLst>
          <pc:docMk/>
          <pc:sldMk cId="2560061391" sldId="332"/>
        </pc:sldMkLst>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ldChg>
      <pc:sldChg chg="modSp mod setBg">
        <pc:chgData name="annaasgaraly@ibm.com" userId="" providerId="" clId="Web-{10340FDF-B15C-4CFF-B487-146F9B98A252}" dt="2021-08-10T21:41:36.353" v="12" actId="1076"/>
        <pc:sldMkLst>
          <pc:docMk/>
          <pc:sldMk cId="661040741" sldId="329"/>
        </pc:sldMkLst>
      </pc:sldChg>
      <pc:sldChg chg="delSp">
        <pc:chgData name="annaasgaraly@ibm.com" userId="" providerId="" clId="Web-{10340FDF-B15C-4CFF-B487-146F9B98A252}" dt="2021-08-10T21:41:45.322" v="13"/>
        <pc:sldMkLst>
          <pc:docMk/>
          <pc:sldMk cId="724038033" sldId="330"/>
        </pc:sldMkLst>
      </pc:sldChg>
      <pc:sldChg chg="delSp">
        <pc:chgData name="annaasgaraly@ibm.com" userId="" providerId="" clId="Web-{10340FDF-B15C-4CFF-B487-146F9B98A252}" dt="2021-08-10T21:41:47.681" v="14"/>
        <pc:sldMkLst>
          <pc:docMk/>
          <pc:sldMk cId="1980221439" sldId="331"/>
        </pc:sldMkLst>
      </pc:sldChg>
      <pc:sldChg chg="delSp">
        <pc:chgData name="annaasgaraly@ibm.com" userId="" providerId="" clId="Web-{10340FDF-B15C-4CFF-B487-146F9B98A252}" dt="2021-08-10T21:41:49.431" v="15"/>
        <pc:sldMkLst>
          <pc:docMk/>
          <pc:sldMk cId="2560061391" sldId="332"/>
        </pc:sldMkLst>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ldChg>
      <pc:sldChg chg="modSp">
        <pc:chgData name="YAN LUO" userId="" providerId="" clId="Web-{B63C8988-E1D3-4A52-8229-FA8C5EBD2ECD}" dt="2021-08-19T13:46:56.520" v="49" actId="20577"/>
        <pc:sldMkLst>
          <pc:docMk/>
          <pc:sldMk cId="779971636" sldId="266"/>
        </pc:sldMkLst>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ldChg>
      <pc:sldChg chg="addSp delSp modSp">
        <pc:chgData name="YAN LUO" userId="" providerId="" clId="Web-{B63C8988-E1D3-4A52-8229-FA8C5EBD2ECD}" dt="2021-08-19T13:53:50.338" v="96" actId="20577"/>
        <pc:sldMkLst>
          <pc:docMk/>
          <pc:sldMk cId="1385553969" sldId="302"/>
        </pc:sldMkLst>
      </pc:sldChg>
      <pc:sldChg chg="modSp">
        <pc:chgData name="YAN LUO" userId="" providerId="" clId="Web-{B63C8988-E1D3-4A52-8229-FA8C5EBD2ECD}" dt="2021-08-19T13:55:45.293" v="141" actId="20577"/>
        <pc:sldMkLst>
          <pc:docMk/>
          <pc:sldMk cId="1434679925" sldId="312"/>
        </pc:sldMkLst>
      </pc:sldChg>
      <pc:sldChg chg="modSp">
        <pc:chgData name="YAN LUO" userId="" providerId="" clId="Web-{B63C8988-E1D3-4A52-8229-FA8C5EBD2ECD}" dt="2021-08-19T13:56:18.809" v="184" actId="20577"/>
        <pc:sldMkLst>
          <pc:docMk/>
          <pc:sldMk cId="639399535" sldId="314"/>
        </pc:sldMkLst>
      </pc:sldChg>
      <pc:sldChg chg="modSp">
        <pc:chgData name="YAN LUO" userId="" providerId="" clId="Web-{B63C8988-E1D3-4A52-8229-FA8C5EBD2ECD}" dt="2021-08-19T14:01:44.876" v="206" actId="20577"/>
        <pc:sldMkLst>
          <pc:docMk/>
          <pc:sldMk cId="1398439132" sldId="316"/>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12/11/2024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jpeg>
</file>

<file path=ppt/media/image3.png>
</file>

<file path=ppt/media/image30.png>
</file>

<file path=ppt/media/image31.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12/11/2024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12/11/2024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12/11/2024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12/11/2024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12/11/2024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12/11/2024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12/11/2024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12/11/2024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12/11/2024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12/11/2024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Bullcarrier/SpaceX_DS_MGR/blob/main/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Bullcarrier/SpaceX_DS_MGR/blob/main/Landing_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Bullcarrier/SpaceX_DS_MGR/blob/main/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Bullcarrier/SpaceX_DS_MGR/blob/main/Folium_Represent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Bullcarrier/SpaceX_DS_MGR/blob/main/Machine_Learn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Bullcarrier/SpaceX_DS_MGR/blob/main/SpaceX_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Bullcarrier/SpaceX_DS_MGR/blob/main/Webscrap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684571"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Mario Gomez-Rey</a:t>
            </a:r>
          </a:p>
          <a:p>
            <a:r>
              <a:rPr lang="en-US" dirty="0">
                <a:solidFill>
                  <a:schemeClr val="bg2"/>
                </a:solidFill>
                <a:latin typeface="Abadi" panose="020B0604020104020204" pitchFamily="34" charset="0"/>
                <a:ea typeface="SF Pro" pitchFamily="2" charset="0"/>
                <a:cs typeface="SF Pro" pitchFamily="2" charset="0"/>
              </a:rPr>
              <a:t>11/12/2024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Identifying and Handling</a:t>
            </a:r>
          </a:p>
          <a:p>
            <a:r>
              <a:rPr lang="en-US" sz="2200" dirty="0">
                <a:solidFill>
                  <a:schemeClr val="accent3">
                    <a:lumMod val="25000"/>
                  </a:schemeClr>
                </a:solidFill>
                <a:latin typeface="Abadi" panose="020B0604020104020204" pitchFamily="34" charset="0"/>
              </a:rPr>
              <a:t>Missing </a:t>
            </a:r>
            <a:r>
              <a:rPr lang="en-US" sz="2200" dirty="0" err="1">
                <a:solidFill>
                  <a:schemeClr val="accent3">
                    <a:lumMod val="25000"/>
                  </a:schemeClr>
                </a:solidFill>
                <a:latin typeface="Abadi" panose="020B0604020104020204" pitchFamily="34" charset="0"/>
              </a:rPr>
              <a:t>DataRemoving</a:t>
            </a:r>
            <a:r>
              <a:rPr lang="en-US" sz="2200" dirty="0">
                <a:solidFill>
                  <a:schemeClr val="accent3">
                    <a:lumMod val="25000"/>
                  </a:schemeClr>
                </a:solidFill>
                <a:latin typeface="Abadi" panose="020B0604020104020204" pitchFamily="34" charset="0"/>
              </a:rPr>
              <a:t> </a:t>
            </a:r>
          </a:p>
          <a:p>
            <a:r>
              <a:rPr lang="en-US" sz="2200" dirty="0">
                <a:solidFill>
                  <a:schemeClr val="accent3">
                    <a:lumMod val="25000"/>
                  </a:schemeClr>
                </a:solidFill>
                <a:latin typeface="Abadi" panose="020B0604020104020204" pitchFamily="34" charset="0"/>
              </a:rPr>
              <a:t>Duplicates and Inconsistent Entries</a:t>
            </a:r>
          </a:p>
          <a:p>
            <a:r>
              <a:rPr lang="en-US" sz="2200" dirty="0">
                <a:solidFill>
                  <a:schemeClr val="accent3">
                    <a:lumMod val="25000"/>
                  </a:schemeClr>
                </a:solidFill>
                <a:latin typeface="Abadi" panose="020B0604020104020204" pitchFamily="34" charset="0"/>
              </a:rPr>
              <a:t>Standardizing Data Formats and Types</a:t>
            </a:r>
          </a:p>
          <a:p>
            <a:r>
              <a:rPr lang="en-US" sz="2200" dirty="0">
                <a:solidFill>
                  <a:schemeClr val="accent3">
                    <a:lumMod val="25000"/>
                  </a:schemeClr>
                </a:solidFill>
                <a:latin typeface="Abadi" panose="020B0604020104020204" pitchFamily="34" charset="0"/>
              </a:rPr>
              <a:t>Handling Outliers and Data Corrections</a:t>
            </a:r>
          </a:p>
          <a:p>
            <a:r>
              <a:rPr lang="en-US" sz="2200" dirty="0">
                <a:solidFill>
                  <a:schemeClr val="accent3">
                    <a:lumMod val="25000"/>
                  </a:schemeClr>
                </a:solidFill>
                <a:latin typeface="Abadi" panose="020B0604020104020204" pitchFamily="34" charset="0"/>
              </a:rPr>
              <a:t>Merging and Integrating Datasets for Analysis</a:t>
            </a:r>
          </a:p>
          <a:p>
            <a:endParaRPr lang="en-US" dirty="0"/>
          </a:p>
          <a:p>
            <a:endParaRPr lang="en-US" dirty="0"/>
          </a:p>
          <a:p>
            <a:r>
              <a:rPr lang="en-US" sz="1600" dirty="0" err="1">
                <a:solidFill>
                  <a:schemeClr val="accent3">
                    <a:lumMod val="25000"/>
                  </a:schemeClr>
                </a:solidFill>
                <a:latin typeface="Abadi" panose="020B0604020104020204" pitchFamily="34" charset="0"/>
                <a:hlinkClick r:id="rId3"/>
              </a:rPr>
              <a:t>Github</a:t>
            </a:r>
            <a:r>
              <a:rPr lang="en-US" sz="1600" dirty="0">
                <a:solidFill>
                  <a:schemeClr val="accent3">
                    <a:lumMod val="25000"/>
                  </a:schemeClr>
                </a:solidFill>
                <a:latin typeface="Abadi" panose="020B0604020104020204" pitchFamily="34" charset="0"/>
                <a:hlinkClick r:id="rId3"/>
              </a:rPr>
              <a:t> Link Wrangling</a:t>
            </a:r>
            <a:endParaRPr lang="en-US" sz="1600"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7423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Choosing the Right Visualization Tools and Libraries</a:t>
            </a:r>
          </a:p>
          <a:p>
            <a:pPr>
              <a:lnSpc>
                <a:spcPct val="100000"/>
              </a:lnSpc>
              <a:spcBef>
                <a:spcPts val="1400"/>
              </a:spcBef>
            </a:pPr>
            <a:r>
              <a:rPr lang="en-US" sz="2200" dirty="0">
                <a:solidFill>
                  <a:schemeClr val="accent3">
                    <a:lumMod val="25000"/>
                  </a:schemeClr>
                </a:solidFill>
                <a:latin typeface="Abadi"/>
              </a:rPr>
              <a:t>Creating Clear and Informative Charts</a:t>
            </a:r>
          </a:p>
          <a:p>
            <a:pPr>
              <a:lnSpc>
                <a:spcPct val="100000"/>
              </a:lnSpc>
              <a:spcBef>
                <a:spcPts val="1400"/>
              </a:spcBef>
            </a:pPr>
            <a:r>
              <a:rPr lang="en-US" sz="2200" dirty="0">
                <a:solidFill>
                  <a:schemeClr val="accent3">
                    <a:lumMod val="25000"/>
                  </a:schemeClr>
                </a:solidFill>
                <a:latin typeface="Abadi"/>
              </a:rPr>
              <a:t>Visualizing Trends and Patterns in Data</a:t>
            </a:r>
          </a:p>
          <a:p>
            <a:pPr>
              <a:lnSpc>
                <a:spcPct val="100000"/>
              </a:lnSpc>
              <a:spcBef>
                <a:spcPts val="1400"/>
              </a:spcBef>
            </a:pPr>
            <a:r>
              <a:rPr lang="en-US" sz="2200" dirty="0">
                <a:solidFill>
                  <a:schemeClr val="accent3">
                    <a:lumMod val="25000"/>
                  </a:schemeClr>
                </a:solidFill>
                <a:latin typeface="Abadi"/>
              </a:rPr>
              <a:t>Customizing Visuals for Better Clarity and Impact</a:t>
            </a:r>
          </a:p>
          <a:p>
            <a:pPr>
              <a:lnSpc>
                <a:spcPct val="100000"/>
              </a:lnSpc>
              <a:spcBef>
                <a:spcPts val="1400"/>
              </a:spcBef>
            </a:pPr>
            <a:r>
              <a:rPr lang="en-US" sz="2200" dirty="0">
                <a:solidFill>
                  <a:schemeClr val="accent3">
                    <a:lumMod val="25000"/>
                  </a:schemeClr>
                </a:solidFill>
                <a:latin typeface="Abadi"/>
              </a:rPr>
              <a:t>Interpreting and Communicating Insights from Visuals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16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1600" dirty="0">
              <a:solidFill>
                <a:schemeClr val="accent3">
                  <a:lumMod val="25000"/>
                </a:schemeClr>
              </a:solidFill>
              <a:latin typeface="Abadi" panose="020B0604020104020204" pitchFamily="34" charset="0"/>
            </a:endParaRPr>
          </a:p>
          <a:p>
            <a:r>
              <a:rPr lang="en-US" sz="1600" dirty="0" err="1">
                <a:solidFill>
                  <a:schemeClr val="accent3">
                    <a:lumMod val="25000"/>
                  </a:schemeClr>
                </a:solidFill>
                <a:latin typeface="Abadi" panose="020B0604020104020204" pitchFamily="34" charset="0"/>
                <a:hlinkClick r:id="rId3"/>
              </a:rPr>
              <a:t>Github</a:t>
            </a:r>
            <a:r>
              <a:rPr lang="en-US" sz="1600" dirty="0">
                <a:solidFill>
                  <a:schemeClr val="accent3">
                    <a:lumMod val="25000"/>
                  </a:schemeClr>
                </a:solidFill>
                <a:latin typeface="Abadi" panose="020B0604020104020204" pitchFamily="34" charset="0"/>
                <a:hlinkClick r:id="rId3"/>
              </a:rPr>
              <a:t> Link Data Visualization</a:t>
            </a:r>
            <a:endParaRPr lang="en-US" sz="1600" dirty="0"/>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Querying Data with SELECT Statements</a:t>
            </a:r>
          </a:p>
          <a:p>
            <a:pPr>
              <a:lnSpc>
                <a:spcPct val="100000"/>
              </a:lnSpc>
              <a:spcBef>
                <a:spcPts val="1400"/>
              </a:spcBef>
            </a:pPr>
            <a:r>
              <a:rPr lang="en-US" sz="2200" dirty="0">
                <a:solidFill>
                  <a:schemeClr val="accent3">
                    <a:lumMod val="25000"/>
                  </a:schemeClr>
                </a:solidFill>
                <a:latin typeface="Abadi"/>
              </a:rPr>
              <a:t>Filtering and Sorting Data Using WHERE and ORDER BY</a:t>
            </a:r>
          </a:p>
          <a:p>
            <a:pPr>
              <a:lnSpc>
                <a:spcPct val="100000"/>
              </a:lnSpc>
              <a:spcBef>
                <a:spcPts val="1400"/>
              </a:spcBef>
            </a:pPr>
            <a:r>
              <a:rPr lang="en-US" sz="2200" dirty="0">
                <a:solidFill>
                  <a:schemeClr val="accent3">
                    <a:lumMod val="25000"/>
                  </a:schemeClr>
                </a:solidFill>
                <a:latin typeface="Abadi"/>
              </a:rPr>
              <a:t>Aggregating Data with GROUP BY and Aggregation Functions</a:t>
            </a:r>
          </a:p>
          <a:p>
            <a:pPr>
              <a:lnSpc>
                <a:spcPct val="100000"/>
              </a:lnSpc>
              <a:spcBef>
                <a:spcPts val="1400"/>
              </a:spcBef>
            </a:pPr>
            <a:r>
              <a:rPr lang="en-US" sz="2200" dirty="0">
                <a:solidFill>
                  <a:schemeClr val="accent3">
                    <a:lumMod val="25000"/>
                  </a:schemeClr>
                </a:solidFill>
                <a:latin typeface="Abadi"/>
              </a:rPr>
              <a:t>Joining Multiple Tables for Comprehensive Analysis</a:t>
            </a:r>
          </a:p>
          <a:p>
            <a:pPr>
              <a:lnSpc>
                <a:spcPct val="100000"/>
              </a:lnSpc>
              <a:spcBef>
                <a:spcPts val="1400"/>
              </a:spcBef>
            </a:pPr>
            <a:r>
              <a:rPr lang="en-US" sz="2200" dirty="0">
                <a:solidFill>
                  <a:schemeClr val="accent3">
                    <a:lumMod val="25000"/>
                  </a:schemeClr>
                </a:solidFill>
                <a:latin typeface="Abadi"/>
              </a:rPr>
              <a:t>Optimizing Queries for Efficiency and Performance</a:t>
            </a:r>
          </a:p>
          <a:p>
            <a:endParaRPr lang="en-US" dirty="0"/>
          </a:p>
          <a:p>
            <a:endParaRPr lang="en-US" dirty="0"/>
          </a:p>
          <a:p>
            <a:r>
              <a:rPr lang="en-US" sz="1600" dirty="0" err="1">
                <a:solidFill>
                  <a:schemeClr val="accent3">
                    <a:lumMod val="25000"/>
                  </a:schemeClr>
                </a:solidFill>
                <a:latin typeface="Abadi" panose="020B0604020104020204" pitchFamily="34" charset="0"/>
                <a:hlinkClick r:id="rId3"/>
              </a:rPr>
              <a:t>Github</a:t>
            </a:r>
            <a:r>
              <a:rPr lang="en-US" sz="1600" dirty="0">
                <a:solidFill>
                  <a:schemeClr val="accent3">
                    <a:lumMod val="25000"/>
                  </a:schemeClr>
                </a:solidFill>
                <a:latin typeface="Abadi" panose="020B0604020104020204" pitchFamily="34" charset="0"/>
                <a:hlinkClick r:id="rId3"/>
              </a:rPr>
              <a:t> Link SQL</a:t>
            </a:r>
            <a:endParaRPr lang="en-US" sz="1600" dirty="0"/>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Introduction to Folium for Interactive Maps</a:t>
            </a:r>
          </a:p>
          <a:p>
            <a:pPr>
              <a:lnSpc>
                <a:spcPct val="100000"/>
              </a:lnSpc>
              <a:spcBef>
                <a:spcPts val="1400"/>
              </a:spcBef>
            </a:pPr>
            <a:r>
              <a:rPr lang="en-US" sz="2200" dirty="0">
                <a:solidFill>
                  <a:schemeClr val="accent3">
                    <a:lumMod val="25000"/>
                  </a:schemeClr>
                </a:solidFill>
                <a:latin typeface="Abadi" panose="020B0604020104020204" pitchFamily="34" charset="0"/>
              </a:rPr>
              <a:t>Creating Basic Maps with Markers and Layers</a:t>
            </a:r>
          </a:p>
          <a:p>
            <a:pPr>
              <a:lnSpc>
                <a:spcPct val="100000"/>
              </a:lnSpc>
              <a:spcBef>
                <a:spcPts val="1400"/>
              </a:spcBef>
            </a:pPr>
            <a:r>
              <a:rPr lang="en-US" sz="2200" dirty="0">
                <a:solidFill>
                  <a:schemeClr val="accent3">
                    <a:lumMod val="25000"/>
                  </a:schemeClr>
                </a:solidFill>
                <a:latin typeface="Abadi" panose="020B0604020104020204" pitchFamily="34" charset="0"/>
              </a:rPr>
              <a:t>Customizing Map Styles and Appearance</a:t>
            </a:r>
          </a:p>
          <a:p>
            <a:pPr>
              <a:lnSpc>
                <a:spcPct val="100000"/>
              </a:lnSpc>
              <a:spcBef>
                <a:spcPts val="1400"/>
              </a:spcBef>
            </a:pPr>
            <a:r>
              <a:rPr lang="en-US" sz="2200" dirty="0">
                <a:solidFill>
                  <a:schemeClr val="accent3">
                    <a:lumMod val="25000"/>
                  </a:schemeClr>
                </a:solidFill>
                <a:latin typeface="Abadi" panose="020B0604020104020204" pitchFamily="34" charset="0"/>
              </a:rPr>
              <a:t>Adding Interactive Features like Popups and Tooltips</a:t>
            </a:r>
          </a:p>
          <a:p>
            <a:pPr>
              <a:lnSpc>
                <a:spcPct val="100000"/>
              </a:lnSpc>
              <a:spcBef>
                <a:spcPts val="1400"/>
              </a:spcBef>
            </a:pPr>
            <a:r>
              <a:rPr lang="en-US" sz="2200" dirty="0">
                <a:solidFill>
                  <a:schemeClr val="accent3">
                    <a:lumMod val="25000"/>
                  </a:schemeClr>
                </a:solidFill>
                <a:latin typeface="Abadi" panose="020B0604020104020204" pitchFamily="34" charset="0"/>
              </a:rPr>
              <a:t>Integrating External Data for Dynamic Visualization </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7" name="TextBox 6">
            <a:extLst>
              <a:ext uri="{FF2B5EF4-FFF2-40B4-BE49-F238E27FC236}">
                <a16:creationId xmlns:a16="http://schemas.microsoft.com/office/drawing/2014/main" id="{C4E603F7-2DA0-A870-C09A-54447148FA41}"/>
              </a:ext>
            </a:extLst>
          </p:cNvPr>
          <p:cNvSpPr txBox="1"/>
          <p:nvPr/>
        </p:nvSpPr>
        <p:spPr>
          <a:xfrm>
            <a:off x="838200" y="5449054"/>
            <a:ext cx="6096000" cy="369332"/>
          </a:xfrm>
          <a:prstGeom prst="rect">
            <a:avLst/>
          </a:prstGeom>
          <a:noFill/>
        </p:spPr>
        <p:txBody>
          <a:bodyPr wrap="square">
            <a:spAutoFit/>
          </a:bodyPr>
          <a:lstStyle/>
          <a:p>
            <a:r>
              <a:rPr lang="en-US" sz="1800" dirty="0" err="1">
                <a:solidFill>
                  <a:schemeClr val="accent3">
                    <a:lumMod val="25000"/>
                  </a:schemeClr>
                </a:solidFill>
                <a:latin typeface="Abadi" panose="020B0604020104020204" pitchFamily="34" charset="0"/>
                <a:hlinkClick r:id="rId3"/>
              </a:rPr>
              <a:t>Github</a:t>
            </a:r>
            <a:r>
              <a:rPr lang="en-US" sz="1800" dirty="0">
                <a:solidFill>
                  <a:schemeClr val="accent3">
                    <a:lumMod val="25000"/>
                  </a:schemeClr>
                </a:solidFill>
                <a:latin typeface="Abadi" panose="020B0604020104020204" pitchFamily="34" charset="0"/>
                <a:hlinkClick r:id="rId3"/>
              </a:rPr>
              <a:t> Link Map Folium</a:t>
            </a:r>
            <a:endParaRPr lang="en-US" sz="1800" dirty="0"/>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lab, as an external reference and peer-review purpose</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Exploring Classification Algorithms: Logistic Regression, SVM, and Decision Trees</a:t>
            </a:r>
          </a:p>
          <a:p>
            <a:pPr>
              <a:lnSpc>
                <a:spcPct val="100000"/>
              </a:lnSpc>
              <a:spcBef>
                <a:spcPts val="1400"/>
              </a:spcBef>
            </a:pPr>
            <a:r>
              <a:rPr lang="en-US" sz="2200" dirty="0">
                <a:solidFill>
                  <a:schemeClr val="accent3">
                    <a:lumMod val="25000"/>
                  </a:schemeClr>
                </a:solidFill>
                <a:latin typeface="Abadi" panose="020B0604020104020204" pitchFamily="34" charset="0"/>
              </a:rPr>
              <a:t>Preparing Data for Classification: Feature Engineering and Preprocessing</a:t>
            </a:r>
          </a:p>
          <a:p>
            <a:pPr>
              <a:lnSpc>
                <a:spcPct val="100000"/>
              </a:lnSpc>
              <a:spcBef>
                <a:spcPts val="1400"/>
              </a:spcBef>
            </a:pPr>
            <a:r>
              <a:rPr lang="en-US" sz="2200" dirty="0">
                <a:solidFill>
                  <a:schemeClr val="accent3">
                    <a:lumMod val="25000"/>
                  </a:schemeClr>
                </a:solidFill>
                <a:latin typeface="Abadi" panose="020B0604020104020204" pitchFamily="34" charset="0"/>
              </a:rPr>
              <a:t>Training and Tuning Models: Random Forests and K-Nearest Neighbors</a:t>
            </a:r>
          </a:p>
          <a:p>
            <a:pPr>
              <a:lnSpc>
                <a:spcPct val="100000"/>
              </a:lnSpc>
              <a:spcBef>
                <a:spcPts val="1400"/>
              </a:spcBef>
            </a:pPr>
            <a:r>
              <a:rPr lang="en-US" sz="2200" dirty="0">
                <a:solidFill>
                  <a:schemeClr val="accent3">
                    <a:lumMod val="25000"/>
                  </a:schemeClr>
                </a:solidFill>
                <a:latin typeface="Abadi" panose="020B0604020104020204" pitchFamily="34" charset="0"/>
              </a:rPr>
              <a:t>Evaluating Model Performance: Accuracy, Precision, Recall, and F1-Score</a:t>
            </a:r>
          </a:p>
          <a:p>
            <a:pPr>
              <a:lnSpc>
                <a:spcPct val="100000"/>
              </a:lnSpc>
              <a:spcBef>
                <a:spcPts val="1400"/>
              </a:spcBef>
            </a:pPr>
            <a:r>
              <a:rPr lang="en-US" sz="2200" dirty="0">
                <a:solidFill>
                  <a:schemeClr val="accent3">
                    <a:lumMod val="25000"/>
                  </a:schemeClr>
                </a:solidFill>
                <a:latin typeface="Abadi" panose="020B0604020104020204" pitchFamily="34" charset="0"/>
              </a:rPr>
              <a:t>Interpreting Results: Insights from Naive Bayes and Neural Networks </a:t>
            </a:r>
          </a:p>
          <a:p>
            <a:pPr>
              <a:lnSpc>
                <a:spcPct val="100000"/>
              </a:lnSpc>
              <a:spcBef>
                <a:spcPts val="1400"/>
              </a:spcBef>
            </a:pPr>
            <a:r>
              <a:rPr lang="en-US" sz="2200" dirty="0">
                <a:solidFill>
                  <a:schemeClr val="accent3">
                    <a:lumMod val="25000"/>
                  </a:schemeClr>
                </a:solidFill>
                <a:latin typeface="Abadi" panose="020B0604020104020204" pitchFamily="34" charset="0"/>
              </a:rPr>
              <a:t>Summarize how you built, evaluated, improved, and found the best performing classification model</a:t>
            </a:r>
          </a:p>
          <a:p>
            <a:endParaRPr lang="en-US" dirty="0"/>
          </a:p>
          <a:p>
            <a:endParaRPr lang="en-US" dirty="0"/>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TextBox 1">
            <a:extLst>
              <a:ext uri="{FF2B5EF4-FFF2-40B4-BE49-F238E27FC236}">
                <a16:creationId xmlns:a16="http://schemas.microsoft.com/office/drawing/2014/main" id="{BA412F34-F7BC-51A1-820B-9B74655D687F}"/>
              </a:ext>
            </a:extLst>
          </p:cNvPr>
          <p:cNvSpPr txBox="1"/>
          <p:nvPr/>
        </p:nvSpPr>
        <p:spPr>
          <a:xfrm>
            <a:off x="919480" y="5744795"/>
            <a:ext cx="6096000" cy="369332"/>
          </a:xfrm>
          <a:prstGeom prst="rect">
            <a:avLst/>
          </a:prstGeom>
          <a:noFill/>
        </p:spPr>
        <p:txBody>
          <a:bodyPr wrap="square">
            <a:spAutoFit/>
          </a:bodyPr>
          <a:lstStyle/>
          <a:p>
            <a:r>
              <a:rPr lang="en-US" sz="1800" dirty="0" err="1">
                <a:solidFill>
                  <a:schemeClr val="accent3">
                    <a:lumMod val="25000"/>
                  </a:schemeClr>
                </a:solidFill>
                <a:latin typeface="Abadi" panose="020B0604020104020204" pitchFamily="34" charset="0"/>
                <a:hlinkClick r:id="rId3"/>
              </a:rPr>
              <a:t>Github</a:t>
            </a:r>
            <a:r>
              <a:rPr lang="en-US" sz="1800" dirty="0">
                <a:solidFill>
                  <a:schemeClr val="accent3">
                    <a:lumMod val="25000"/>
                  </a:schemeClr>
                </a:solidFill>
                <a:latin typeface="Abadi" panose="020B0604020104020204" pitchFamily="34" charset="0"/>
                <a:hlinkClick r:id="rId3"/>
              </a:rPr>
              <a:t> Link Analysis</a:t>
            </a:r>
            <a:endParaRPr lang="en-US" sz="1800" dirty="0"/>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a:extLst>
              <a:ext uri="{FF2B5EF4-FFF2-40B4-BE49-F238E27FC236}">
                <a16:creationId xmlns:a16="http://schemas.microsoft.com/office/drawing/2014/main" id="{02A5795D-36BF-FB29-8E63-5AE0348BA60C}"/>
              </a:ext>
            </a:extLst>
          </p:cNvPr>
          <p:cNvPicPr>
            <a:picLocks noChangeAspect="1"/>
          </p:cNvPicPr>
          <p:nvPr/>
        </p:nvPicPr>
        <p:blipFill>
          <a:blip r:embed="rId4"/>
          <a:stretch>
            <a:fillRect/>
          </a:stretch>
        </p:blipFill>
        <p:spPr>
          <a:xfrm>
            <a:off x="382149" y="1710531"/>
            <a:ext cx="4715533" cy="3810532"/>
          </a:xfrm>
          <a:prstGeom prst="rect">
            <a:avLst/>
          </a:prstGeom>
        </p:spPr>
      </p:pic>
      <p:pic>
        <p:nvPicPr>
          <p:cNvPr id="6" name="Picture 5">
            <a:extLst>
              <a:ext uri="{FF2B5EF4-FFF2-40B4-BE49-F238E27FC236}">
                <a16:creationId xmlns:a16="http://schemas.microsoft.com/office/drawing/2014/main" id="{2A58446A-692D-2F16-ED8E-E150AC868629}"/>
              </a:ext>
            </a:extLst>
          </p:cNvPr>
          <p:cNvPicPr>
            <a:picLocks noChangeAspect="1"/>
          </p:cNvPicPr>
          <p:nvPr/>
        </p:nvPicPr>
        <p:blipFill>
          <a:blip r:embed="rId5"/>
          <a:stretch>
            <a:fillRect/>
          </a:stretch>
        </p:blipFill>
        <p:spPr>
          <a:xfrm>
            <a:off x="5449562" y="1719528"/>
            <a:ext cx="6360289" cy="3924086"/>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3B24FA74-5795-9EF7-02C4-6AB5F0D1C5F2}"/>
              </a:ext>
            </a:extLst>
          </p:cNvPr>
          <p:cNvPicPr>
            <a:picLocks noChangeAspect="1"/>
          </p:cNvPicPr>
          <p:nvPr/>
        </p:nvPicPr>
        <p:blipFill>
          <a:blip r:embed="rId3"/>
          <a:stretch>
            <a:fillRect/>
          </a:stretch>
        </p:blipFill>
        <p:spPr>
          <a:xfrm>
            <a:off x="1513614" y="1500567"/>
            <a:ext cx="7783011" cy="4525006"/>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E382D0C9-D772-D863-D1EB-40652689F508}"/>
              </a:ext>
            </a:extLst>
          </p:cNvPr>
          <p:cNvPicPr>
            <a:picLocks noChangeAspect="1"/>
          </p:cNvPicPr>
          <p:nvPr/>
        </p:nvPicPr>
        <p:blipFill>
          <a:blip r:embed="rId3"/>
          <a:stretch>
            <a:fillRect/>
          </a:stretch>
        </p:blipFill>
        <p:spPr>
          <a:xfrm>
            <a:off x="1564742" y="1576777"/>
            <a:ext cx="7640116" cy="4448796"/>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a:extLst>
              <a:ext uri="{FF2B5EF4-FFF2-40B4-BE49-F238E27FC236}">
                <a16:creationId xmlns:a16="http://schemas.microsoft.com/office/drawing/2014/main" id="{03920128-D9F9-0736-5396-639042CA70C1}"/>
              </a:ext>
            </a:extLst>
          </p:cNvPr>
          <p:cNvPicPr>
            <a:picLocks noChangeAspect="1"/>
          </p:cNvPicPr>
          <p:nvPr/>
        </p:nvPicPr>
        <p:blipFill>
          <a:blip r:embed="rId3"/>
          <a:stretch>
            <a:fillRect/>
          </a:stretch>
        </p:blipFill>
        <p:spPr>
          <a:xfrm>
            <a:off x="1944362" y="1594592"/>
            <a:ext cx="7260598" cy="4479547"/>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96A7F068-075C-89DD-3070-B62A1F53B195}"/>
              </a:ext>
            </a:extLst>
          </p:cNvPr>
          <p:cNvPicPr>
            <a:picLocks noChangeAspect="1"/>
          </p:cNvPicPr>
          <p:nvPr/>
        </p:nvPicPr>
        <p:blipFill>
          <a:blip r:embed="rId3"/>
          <a:stretch>
            <a:fillRect/>
          </a:stretch>
        </p:blipFill>
        <p:spPr>
          <a:xfrm>
            <a:off x="1893991" y="1491806"/>
            <a:ext cx="7611537" cy="4734586"/>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3C45DAD0-D2DE-FDB5-F05D-43974356F938}"/>
              </a:ext>
            </a:extLst>
          </p:cNvPr>
          <p:cNvPicPr>
            <a:picLocks noChangeAspect="1"/>
          </p:cNvPicPr>
          <p:nvPr/>
        </p:nvPicPr>
        <p:blipFill>
          <a:blip r:embed="rId3"/>
          <a:stretch>
            <a:fillRect/>
          </a:stretch>
        </p:blipFill>
        <p:spPr>
          <a:xfrm>
            <a:off x="1989867" y="1433882"/>
            <a:ext cx="7744906" cy="4591691"/>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007717E7-3477-97B5-F5E9-825CE79D9541}"/>
              </a:ext>
            </a:extLst>
          </p:cNvPr>
          <p:cNvPicPr>
            <a:picLocks noChangeAspect="1"/>
          </p:cNvPicPr>
          <p:nvPr/>
        </p:nvPicPr>
        <p:blipFill>
          <a:blip r:embed="rId3"/>
          <a:stretch>
            <a:fillRect/>
          </a:stretch>
        </p:blipFill>
        <p:spPr>
          <a:xfrm>
            <a:off x="2119433" y="1546659"/>
            <a:ext cx="7363853" cy="4772691"/>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60F4B058-82B7-E4DE-2537-240EA9241E5B}"/>
              </a:ext>
            </a:extLst>
          </p:cNvPr>
          <p:cNvPicPr>
            <a:picLocks noChangeAspect="1"/>
          </p:cNvPicPr>
          <p:nvPr/>
        </p:nvPicPr>
        <p:blipFill>
          <a:blip r:embed="rId3"/>
          <a:stretch>
            <a:fillRect/>
          </a:stretch>
        </p:blipFill>
        <p:spPr>
          <a:xfrm>
            <a:off x="1382265" y="1837269"/>
            <a:ext cx="5114105" cy="4086011"/>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8" name="Picture 7">
            <a:extLst>
              <a:ext uri="{FF2B5EF4-FFF2-40B4-BE49-F238E27FC236}">
                <a16:creationId xmlns:a16="http://schemas.microsoft.com/office/drawing/2014/main" id="{CC11EAD7-AB77-B0DF-2EDA-0D1A969F114F}"/>
              </a:ext>
            </a:extLst>
          </p:cNvPr>
          <p:cNvPicPr>
            <a:picLocks noChangeAspect="1"/>
          </p:cNvPicPr>
          <p:nvPr/>
        </p:nvPicPr>
        <p:blipFill>
          <a:blip r:embed="rId3"/>
          <a:srcRect b="3646"/>
          <a:stretch/>
        </p:blipFill>
        <p:spPr>
          <a:xfrm>
            <a:off x="1517744" y="1858053"/>
            <a:ext cx="7754432" cy="3790907"/>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12" name="Picture 11">
            <a:extLst>
              <a:ext uri="{FF2B5EF4-FFF2-40B4-BE49-F238E27FC236}">
                <a16:creationId xmlns:a16="http://schemas.microsoft.com/office/drawing/2014/main" id="{579926AF-AFC7-377F-7505-2BDCE80FC749}"/>
              </a:ext>
            </a:extLst>
          </p:cNvPr>
          <p:cNvPicPr>
            <a:picLocks noChangeAspect="1"/>
          </p:cNvPicPr>
          <p:nvPr/>
        </p:nvPicPr>
        <p:blipFill>
          <a:blip r:embed="rId3"/>
          <a:stretch>
            <a:fillRect/>
          </a:stretch>
        </p:blipFill>
        <p:spPr>
          <a:xfrm>
            <a:off x="1510280" y="1879874"/>
            <a:ext cx="3614816" cy="2326366"/>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10" name="Picture 9">
            <a:extLst>
              <a:ext uri="{FF2B5EF4-FFF2-40B4-BE49-F238E27FC236}">
                <a16:creationId xmlns:a16="http://schemas.microsoft.com/office/drawing/2014/main" id="{1A2A64A8-8006-45B0-546A-43364EBA15F8}"/>
              </a:ext>
            </a:extLst>
          </p:cNvPr>
          <p:cNvPicPr>
            <a:picLocks noChangeAspect="1"/>
          </p:cNvPicPr>
          <p:nvPr/>
        </p:nvPicPr>
        <p:blipFill>
          <a:blip r:embed="rId3"/>
          <a:stretch>
            <a:fillRect/>
          </a:stretch>
        </p:blipFill>
        <p:spPr>
          <a:xfrm>
            <a:off x="941911" y="2074508"/>
            <a:ext cx="3827549" cy="1237651"/>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3B62C4E8-18F8-6BF5-0D56-D6A724510383}"/>
              </a:ext>
            </a:extLst>
          </p:cNvPr>
          <p:cNvPicPr>
            <a:picLocks noChangeAspect="1"/>
          </p:cNvPicPr>
          <p:nvPr/>
        </p:nvPicPr>
        <p:blipFill>
          <a:blip r:embed="rId3"/>
          <a:stretch>
            <a:fillRect/>
          </a:stretch>
        </p:blipFill>
        <p:spPr>
          <a:xfrm>
            <a:off x="1483930" y="1941795"/>
            <a:ext cx="3501700" cy="1858045"/>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9A43948D-A911-441C-1FB5-853F1ED990B5}"/>
              </a:ext>
            </a:extLst>
          </p:cNvPr>
          <p:cNvPicPr>
            <a:picLocks noChangeAspect="1"/>
          </p:cNvPicPr>
          <p:nvPr/>
        </p:nvPicPr>
        <p:blipFill>
          <a:blip r:embed="rId3"/>
          <a:stretch>
            <a:fillRect/>
          </a:stretch>
        </p:blipFill>
        <p:spPr>
          <a:xfrm>
            <a:off x="1403916" y="2041969"/>
            <a:ext cx="2609283" cy="3683691"/>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8" name="Picture 7">
            <a:extLst>
              <a:ext uri="{FF2B5EF4-FFF2-40B4-BE49-F238E27FC236}">
                <a16:creationId xmlns:a16="http://schemas.microsoft.com/office/drawing/2014/main" id="{9DAF2292-08E5-C3CE-9E28-8436F3B1E884}"/>
              </a:ext>
            </a:extLst>
          </p:cNvPr>
          <p:cNvPicPr>
            <a:picLocks noChangeAspect="1"/>
          </p:cNvPicPr>
          <p:nvPr/>
        </p:nvPicPr>
        <p:blipFill>
          <a:blip r:embed="rId3"/>
          <a:stretch>
            <a:fillRect/>
          </a:stretch>
        </p:blipFill>
        <p:spPr>
          <a:xfrm>
            <a:off x="1736335" y="1957616"/>
            <a:ext cx="2333238" cy="2868384"/>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DFB5935E-37CF-5ADF-BB52-86C21EBBCC4E}"/>
              </a:ext>
            </a:extLst>
          </p:cNvPr>
          <p:cNvPicPr>
            <a:picLocks noChangeAspect="1"/>
          </p:cNvPicPr>
          <p:nvPr/>
        </p:nvPicPr>
        <p:blipFill>
          <a:blip r:embed="rId3"/>
          <a:stretch>
            <a:fillRect/>
          </a:stretch>
        </p:blipFill>
        <p:spPr>
          <a:xfrm>
            <a:off x="1096845" y="1864950"/>
            <a:ext cx="2813599" cy="1061129"/>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7A797665-A437-896E-283A-6F005D2E2A3E}"/>
              </a:ext>
            </a:extLst>
          </p:cNvPr>
          <p:cNvPicPr>
            <a:picLocks noChangeAspect="1"/>
          </p:cNvPicPr>
          <p:nvPr/>
        </p:nvPicPr>
        <p:blipFill>
          <a:blip r:embed="rId3"/>
          <a:stretch>
            <a:fillRect/>
          </a:stretch>
        </p:blipFill>
        <p:spPr>
          <a:xfrm>
            <a:off x="1237384" y="2157235"/>
            <a:ext cx="7531315" cy="193724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FB02E935-A4C3-D7C4-5369-3EB2F946E46B}"/>
              </a:ext>
            </a:extLst>
          </p:cNvPr>
          <p:cNvPicPr>
            <a:picLocks noChangeAspect="1"/>
          </p:cNvPicPr>
          <p:nvPr/>
        </p:nvPicPr>
        <p:blipFill>
          <a:blip r:embed="rId3"/>
          <a:stretch>
            <a:fillRect/>
          </a:stretch>
        </p:blipFill>
        <p:spPr>
          <a:xfrm>
            <a:off x="1217762" y="1800168"/>
            <a:ext cx="5234312" cy="1786312"/>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942372" y="64071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 to Sea</a:t>
            </a:r>
          </a:p>
        </p:txBody>
      </p:sp>
      <p:pic>
        <p:nvPicPr>
          <p:cNvPr id="6" name="Picture 5">
            <a:extLst>
              <a:ext uri="{FF2B5EF4-FFF2-40B4-BE49-F238E27FC236}">
                <a16:creationId xmlns:a16="http://schemas.microsoft.com/office/drawing/2014/main" id="{74BC15C6-AA4D-D4FA-3C52-7A10F44613BA}"/>
              </a:ext>
            </a:extLst>
          </p:cNvPr>
          <p:cNvPicPr>
            <a:picLocks noChangeAspect="1"/>
          </p:cNvPicPr>
          <p:nvPr/>
        </p:nvPicPr>
        <p:blipFill>
          <a:blip r:embed="rId3"/>
          <a:stretch>
            <a:fillRect/>
          </a:stretch>
        </p:blipFill>
        <p:spPr>
          <a:xfrm>
            <a:off x="1035809" y="1496464"/>
            <a:ext cx="9284754" cy="4182975"/>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47082"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38348E6D-C1D0-7D4A-B718-D9F1C3C5282E}"/>
              </a:ext>
            </a:extLst>
          </p:cNvPr>
          <p:cNvPicPr>
            <a:picLocks noChangeAspect="1"/>
          </p:cNvPicPr>
          <p:nvPr/>
        </p:nvPicPr>
        <p:blipFill>
          <a:blip r:embed="rId3"/>
          <a:stretch>
            <a:fillRect/>
          </a:stretch>
        </p:blipFill>
        <p:spPr>
          <a:xfrm>
            <a:off x="906389" y="1650156"/>
            <a:ext cx="7458545" cy="1976964"/>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a:extLst>
              <a:ext uri="{FF2B5EF4-FFF2-40B4-BE49-F238E27FC236}">
                <a16:creationId xmlns:a16="http://schemas.microsoft.com/office/drawing/2014/main" id="{DD08B788-F212-EBC3-667F-40508A56FBDC}"/>
              </a:ext>
            </a:extLst>
          </p:cNvPr>
          <p:cNvPicPr>
            <a:picLocks noChangeAspect="1"/>
          </p:cNvPicPr>
          <p:nvPr/>
        </p:nvPicPr>
        <p:blipFill>
          <a:blip r:embed="rId3"/>
          <a:stretch>
            <a:fillRect/>
          </a:stretch>
        </p:blipFill>
        <p:spPr>
          <a:xfrm>
            <a:off x="1123829" y="1934051"/>
            <a:ext cx="4715533" cy="3810532"/>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Over 90% success rate for Falcon 9 launches, with cost reductions due to reusability.</a:t>
            </a:r>
          </a:p>
          <a:p>
            <a:pPr>
              <a:lnSpc>
                <a:spcPct val="100000"/>
              </a:lnSpc>
              <a:spcBef>
                <a:spcPts val="1400"/>
              </a:spcBef>
            </a:pPr>
            <a:r>
              <a:rPr lang="en-US" sz="2200" dirty="0">
                <a:solidFill>
                  <a:schemeClr val="accent3">
                    <a:lumMod val="25000"/>
                  </a:schemeClr>
                </a:solidFill>
                <a:latin typeface="Abadi" panose="020B0604020104020204" pitchFamily="34" charset="0"/>
              </a:rPr>
              <a:t>Falcon 9 Block 5 shows higher success rates; Cape Canaveral launches are more reliable.</a:t>
            </a:r>
          </a:p>
          <a:p>
            <a:pPr>
              <a:lnSpc>
                <a:spcPct val="100000"/>
              </a:lnSpc>
              <a:spcBef>
                <a:spcPts val="1400"/>
              </a:spcBef>
            </a:pPr>
            <a:r>
              <a:rPr lang="en-US" sz="2200" dirty="0">
                <a:solidFill>
                  <a:schemeClr val="accent3">
                    <a:lumMod val="25000"/>
                  </a:schemeClr>
                </a:solidFill>
                <a:latin typeface="Abadi" panose="020B0604020104020204" pitchFamily="34" charset="0"/>
              </a:rPr>
              <a:t>Rocket type, and payload weight significantly affect launch success.</a:t>
            </a:r>
          </a:p>
          <a:p>
            <a:pPr>
              <a:lnSpc>
                <a:spcPct val="100000"/>
              </a:lnSpc>
              <a:spcBef>
                <a:spcPts val="1400"/>
              </a:spcBef>
            </a:pPr>
            <a:r>
              <a:rPr lang="en-US" sz="2200">
                <a:solidFill>
                  <a:schemeClr val="accent3">
                    <a:lumMod val="25000"/>
                  </a:schemeClr>
                </a:solidFill>
                <a:latin typeface="Abadi" panose="020B0604020104020204" pitchFamily="34" charset="0"/>
              </a:rPr>
              <a:t>Focus on optimizing reusability, pre-launch testing, and real-time data monitoring</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531020" y="1321036"/>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6400" dirty="0"/>
              <a:t>For this data science project, we employed a methodology combining web scraping and API integration to gather and analyze data from diverse online sources, ensuring comprehensive and up-to-date insights.</a:t>
            </a:r>
            <a:endParaRPr lang="en-US" sz="64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p>
          <a:p>
            <a:pPr lvl="1"/>
            <a:r>
              <a:rPr lang="en-US" sz="6200" dirty="0"/>
              <a:t>The data wrangling process involved cleaning, transforming, and organizing raw data into a structured format suitable for analysis. This included handling missing values, removing duplicates, standardizing formats, and converting data types. </a:t>
            </a:r>
          </a:p>
          <a:p>
            <a:pPr>
              <a:lnSpc>
                <a:spcPct val="120000"/>
              </a:lnSpc>
              <a:spcBef>
                <a:spcPts val="1400"/>
              </a:spcBef>
            </a:pPr>
            <a:r>
              <a:rPr lang="en-US" sz="80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000" dirty="0">
                <a:solidFill>
                  <a:schemeClr val="accent3">
                    <a:lumMod val="25000"/>
                  </a:schemeClr>
                </a:solidFill>
                <a:latin typeface="Abadi"/>
              </a:rPr>
              <a:t>Perform interactive visual analytics using Folium and </a:t>
            </a:r>
            <a:r>
              <a:rPr lang="en-US" sz="8000" dirty="0" err="1">
                <a:solidFill>
                  <a:schemeClr val="accent3">
                    <a:lumMod val="25000"/>
                  </a:schemeClr>
                </a:solidFill>
                <a:latin typeface="Abadi"/>
              </a:rPr>
              <a:t>Plotly</a:t>
            </a:r>
            <a:r>
              <a:rPr lang="en-US" sz="8000" dirty="0">
                <a:solidFill>
                  <a:schemeClr val="accent3">
                    <a:lumMod val="25000"/>
                  </a:schemeClr>
                </a:solidFill>
                <a:latin typeface="Abadi"/>
              </a:rPr>
              <a:t> Dash</a:t>
            </a:r>
          </a:p>
          <a:p>
            <a:pPr>
              <a:lnSpc>
                <a:spcPct val="120000"/>
              </a:lnSpc>
              <a:spcBef>
                <a:spcPts val="1400"/>
              </a:spcBef>
            </a:pPr>
            <a:r>
              <a:rPr lang="en-US" sz="8000" dirty="0">
                <a:solidFill>
                  <a:schemeClr val="accent3">
                    <a:lumMod val="25000"/>
                  </a:schemeClr>
                </a:solidFill>
                <a:latin typeface="Abadi"/>
              </a:rPr>
              <a:t>Perform predictive analysis using classification models</a:t>
            </a:r>
          </a:p>
          <a:p>
            <a:pPr lvl="1">
              <a:lnSpc>
                <a:spcPct val="120000"/>
              </a:lnSpc>
              <a:spcBef>
                <a:spcPts val="1400"/>
              </a:spcBef>
            </a:pPr>
            <a:r>
              <a:rPr lang="en-US" sz="5400" dirty="0"/>
              <a:t>To build a classification model, we first select an appropriate algorithm (e.g., logistic regression, decision trees, or random forests) and train it using labeled data. Model performance is then tuned by adjusting hyperparameters, such as learning rate or tree depth, and evaluated using metrics like accuracy, precision, recall, and F1-score to ensure optimal predictive performance on unseen data</a:t>
            </a:r>
            <a:r>
              <a:rPr lang="en-US" sz="6400" b="1" dirty="0">
                <a:solidFill>
                  <a:schemeClr val="bg2">
                    <a:lumMod val="50000"/>
                  </a:schemeClr>
                </a:solidFill>
                <a:latin typeface="Abadi"/>
              </a:rPr>
              <a:t>.</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pic>
        <p:nvPicPr>
          <p:cNvPr id="3" name="Picture 2">
            <a:extLst>
              <a:ext uri="{FF2B5EF4-FFF2-40B4-BE49-F238E27FC236}">
                <a16:creationId xmlns:a16="http://schemas.microsoft.com/office/drawing/2014/main" id="{FD46B92C-0433-7D16-4A86-D2822AFAA14E}"/>
              </a:ext>
            </a:extLst>
          </p:cNvPr>
          <p:cNvPicPr>
            <a:picLocks noChangeAspect="1"/>
          </p:cNvPicPr>
          <p:nvPr/>
        </p:nvPicPr>
        <p:blipFill>
          <a:blip r:embed="rId3"/>
          <a:stretch>
            <a:fillRect/>
          </a:stretch>
        </p:blipFill>
        <p:spPr>
          <a:xfrm>
            <a:off x="770011" y="1825625"/>
            <a:ext cx="4513189" cy="3311917"/>
          </a:xfrm>
          <a:prstGeom prst="rect">
            <a:avLst/>
          </a:prstGeom>
        </p:spPr>
      </p:pic>
      <p:sp>
        <p:nvSpPr>
          <p:cNvPr id="4" name="TextBox 3">
            <a:extLst>
              <a:ext uri="{FF2B5EF4-FFF2-40B4-BE49-F238E27FC236}">
                <a16:creationId xmlns:a16="http://schemas.microsoft.com/office/drawing/2014/main" id="{7626346E-1EF1-2BC2-C854-ADFE37DBA3F9}"/>
              </a:ext>
            </a:extLst>
          </p:cNvPr>
          <p:cNvSpPr txBox="1"/>
          <p:nvPr/>
        </p:nvSpPr>
        <p:spPr>
          <a:xfrm>
            <a:off x="5709920" y="1932426"/>
            <a:ext cx="5171440" cy="3970318"/>
          </a:xfrm>
          <a:prstGeom prst="rect">
            <a:avLst/>
          </a:prstGeom>
          <a:noFill/>
        </p:spPr>
        <p:txBody>
          <a:bodyPr wrap="square" rtlCol="0">
            <a:spAutoFit/>
          </a:bodyPr>
          <a:lstStyle/>
          <a:p>
            <a:r>
              <a:rPr lang="en-US" dirty="0">
                <a:solidFill>
                  <a:srgbClr val="1C7DDB"/>
                </a:solidFill>
              </a:rPr>
              <a:t>The data collection process begins by defining the data requirements to identify the types of data needed for the project. Once the data needs are clear, two methods are used: web scraping and APIs.</a:t>
            </a:r>
          </a:p>
          <a:p>
            <a:endParaRPr lang="en-US" dirty="0">
              <a:solidFill>
                <a:srgbClr val="1C7DDB"/>
              </a:solidFill>
            </a:endParaRPr>
          </a:p>
          <a:p>
            <a:r>
              <a:rPr lang="en-US" dirty="0">
                <a:solidFill>
                  <a:srgbClr val="1C7DDB"/>
                </a:solidFill>
              </a:rPr>
              <a:t>For web scraping, we select target websites, extract HTML content, parse it, clean the data, and store it for further use. Similarly, for APIs, we identify suitable APIs, authenticate access, fetch data, clean and parse it, then store it. </a:t>
            </a:r>
          </a:p>
          <a:p>
            <a:endParaRPr lang="en-US" dirty="0">
              <a:solidFill>
                <a:srgbClr val="1C7DDB"/>
              </a:solidFill>
            </a:endParaRPr>
          </a:p>
          <a:p>
            <a:r>
              <a:rPr lang="en-US" dirty="0">
                <a:solidFill>
                  <a:srgbClr val="1C7DDB"/>
                </a:solidFill>
              </a:rPr>
              <a:t>Finally, all collected data is stored in a structured format, followed by preprocessing to clean and organize it, preparing it for analysis.</a:t>
            </a:r>
            <a:endParaRPr lang="en-DK" dirty="0">
              <a:solidFill>
                <a:srgbClr val="1C7DD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531392" y="1802130"/>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Accessing the SpaceX API</a:t>
            </a:r>
          </a:p>
          <a:p>
            <a:pPr>
              <a:lnSpc>
                <a:spcPct val="100000"/>
              </a:lnSpc>
              <a:spcBef>
                <a:spcPts val="1400"/>
              </a:spcBef>
            </a:pPr>
            <a:r>
              <a:rPr lang="en-US" sz="2200" dirty="0">
                <a:solidFill>
                  <a:schemeClr val="accent3">
                    <a:lumMod val="25000"/>
                  </a:schemeClr>
                </a:solidFill>
                <a:latin typeface="Abadi" panose="020B0604020104020204" pitchFamily="34" charset="0"/>
              </a:rPr>
              <a:t>Connecting and Authenticating with the API</a:t>
            </a:r>
          </a:p>
          <a:p>
            <a:pPr>
              <a:lnSpc>
                <a:spcPct val="100000"/>
              </a:lnSpc>
              <a:spcBef>
                <a:spcPts val="1400"/>
              </a:spcBef>
            </a:pPr>
            <a:r>
              <a:rPr lang="en-US" sz="2200" dirty="0">
                <a:solidFill>
                  <a:schemeClr val="accent3">
                    <a:lumMod val="25000"/>
                  </a:schemeClr>
                </a:solidFill>
                <a:latin typeface="Abadi" panose="020B0604020104020204" pitchFamily="34" charset="0"/>
              </a:rPr>
              <a:t>Retrieving Data through API Calls</a:t>
            </a:r>
          </a:p>
          <a:p>
            <a:pPr>
              <a:lnSpc>
                <a:spcPct val="100000"/>
              </a:lnSpc>
              <a:spcBef>
                <a:spcPts val="1400"/>
              </a:spcBef>
            </a:pPr>
            <a:r>
              <a:rPr lang="en-US" sz="2200" dirty="0">
                <a:solidFill>
                  <a:schemeClr val="accent3">
                    <a:lumMod val="25000"/>
                  </a:schemeClr>
                </a:solidFill>
                <a:latin typeface="Abadi" panose="020B0604020104020204" pitchFamily="34" charset="0"/>
              </a:rPr>
              <a:t>Parsing and Processing JSON Data</a:t>
            </a:r>
          </a:p>
          <a:p>
            <a:pPr>
              <a:lnSpc>
                <a:spcPct val="100000"/>
              </a:lnSpc>
              <a:spcBef>
                <a:spcPts val="1400"/>
              </a:spcBef>
            </a:pPr>
            <a:r>
              <a:rPr lang="en-US" sz="2200" dirty="0">
                <a:solidFill>
                  <a:schemeClr val="accent3">
                    <a:lumMod val="25000"/>
                  </a:schemeClr>
                </a:solidFill>
                <a:latin typeface="Abadi" panose="020B0604020104020204" pitchFamily="34" charset="0"/>
              </a:rPr>
              <a:t>Cleaning, Structuring, and Storing Data for Analysis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1600" dirty="0" err="1">
                <a:solidFill>
                  <a:schemeClr val="accent3">
                    <a:lumMod val="25000"/>
                  </a:schemeClr>
                </a:solidFill>
                <a:latin typeface="Abadi" panose="020B0604020104020204" pitchFamily="34" charset="0"/>
                <a:hlinkClick r:id="rId3"/>
              </a:rPr>
              <a:t>Github</a:t>
            </a:r>
            <a:r>
              <a:rPr lang="en-US" sz="1600" dirty="0">
                <a:solidFill>
                  <a:schemeClr val="accent3">
                    <a:lumMod val="25000"/>
                  </a:schemeClr>
                </a:solidFill>
                <a:latin typeface="Abadi" panose="020B0604020104020204" pitchFamily="34" charset="0"/>
                <a:hlinkClick r:id="rId3"/>
              </a:rPr>
              <a:t> Link - SpaceX API</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a:extLst>
              <a:ext uri="{FF2B5EF4-FFF2-40B4-BE49-F238E27FC236}">
                <a16:creationId xmlns:a16="http://schemas.microsoft.com/office/drawing/2014/main" id="{92B5ECC0-55AA-ABAC-95DA-85BF3923BBB0}"/>
              </a:ext>
            </a:extLst>
          </p:cNvPr>
          <p:cNvPicPr>
            <a:picLocks noChangeAspect="1"/>
          </p:cNvPicPr>
          <p:nvPr/>
        </p:nvPicPr>
        <p:blipFill>
          <a:blip r:embed="rId4"/>
          <a:stretch>
            <a:fillRect/>
          </a:stretch>
        </p:blipFill>
        <p:spPr>
          <a:xfrm>
            <a:off x="5336435" y="1802130"/>
            <a:ext cx="6039693" cy="2896004"/>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9"/>
            <a:ext cx="3932238" cy="2921952"/>
          </a:xfrm>
          <a:prstGeom prst="rect">
            <a:avLst/>
          </a:prstGeom>
        </p:spPr>
        <p:txBody>
          <a:bodyPr lIns="91440" tIns="45720" rIns="91440" bIns="45720" anchor="t">
            <a:noAutofit/>
          </a:bodyPr>
          <a:lstStyle/>
          <a:p>
            <a:r>
              <a:rPr lang="af-ZA" sz="1600" b="1" dirty="0"/>
              <a:t>Identifying Target Wikipedia Page and Table </a:t>
            </a:r>
          </a:p>
          <a:p>
            <a:r>
              <a:rPr lang="af-ZA" sz="1600" b="1" dirty="0"/>
              <a:t>Extracting HTML Table Data Using Web Scraping Libraries</a:t>
            </a:r>
          </a:p>
          <a:p>
            <a:r>
              <a:rPr lang="af-ZA" sz="1600" b="1" dirty="0"/>
              <a:t>Parsing Table Content into Structured Format</a:t>
            </a:r>
          </a:p>
          <a:p>
            <a:r>
              <a:rPr lang="af-ZA" sz="1600" b="1" dirty="0"/>
              <a:t>Cleaning Unnecessary Data and Formatting</a:t>
            </a:r>
          </a:p>
          <a:p>
            <a:r>
              <a:rPr lang="af-ZA" sz="1600" b="1" dirty="0"/>
              <a:t>Storing Cleaned Data for Further Analysis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1600" dirty="0" err="1">
                <a:solidFill>
                  <a:schemeClr val="accent3">
                    <a:lumMod val="25000"/>
                  </a:schemeClr>
                </a:solidFill>
                <a:latin typeface="Abadi" panose="020B0604020104020204" pitchFamily="34" charset="0"/>
                <a:hlinkClick r:id="rId3"/>
              </a:rPr>
              <a:t>Github</a:t>
            </a:r>
            <a:r>
              <a:rPr lang="en-US" sz="1600" dirty="0">
                <a:solidFill>
                  <a:schemeClr val="accent3">
                    <a:lumMod val="25000"/>
                  </a:schemeClr>
                </a:solidFill>
                <a:latin typeface="Abadi" panose="020B0604020104020204" pitchFamily="34" charset="0"/>
                <a:hlinkClick r:id="rId3"/>
              </a:rPr>
              <a:t> Link </a:t>
            </a:r>
            <a:r>
              <a:rPr lang="en-US" sz="1600" dirty="0" err="1">
                <a:solidFill>
                  <a:schemeClr val="accent3">
                    <a:lumMod val="25000"/>
                  </a:schemeClr>
                </a:solidFill>
                <a:latin typeface="Abadi" panose="020B0604020104020204" pitchFamily="34" charset="0"/>
                <a:hlinkClick r:id="rId3"/>
              </a:rPr>
              <a:t>Webscrapping</a:t>
            </a:r>
            <a:endParaRPr lang="en-US" sz="1600" dirty="0"/>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7" name="Picture 6">
            <a:extLst>
              <a:ext uri="{FF2B5EF4-FFF2-40B4-BE49-F238E27FC236}">
                <a16:creationId xmlns:a16="http://schemas.microsoft.com/office/drawing/2014/main" id="{D118ED52-9548-FE03-4E77-D4E7C0AB4DE9}"/>
              </a:ext>
            </a:extLst>
          </p:cNvPr>
          <p:cNvPicPr>
            <a:picLocks noChangeAspect="1"/>
          </p:cNvPicPr>
          <p:nvPr/>
        </p:nvPicPr>
        <p:blipFill>
          <a:blip r:embed="rId4"/>
          <a:srcRect t="1947"/>
          <a:stretch/>
        </p:blipFill>
        <p:spPr>
          <a:xfrm>
            <a:off x="6333205" y="1483360"/>
            <a:ext cx="4077269" cy="4577040"/>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135</TotalTime>
  <Words>1160</Words>
  <Application>Microsoft Office PowerPoint</Application>
  <PresentationFormat>Widescreen</PresentationFormat>
  <Paragraphs>212</Paragraphs>
  <Slides>47</Slides>
  <Notes>4</Notes>
  <HiddenSlides>8</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Mario Gómez-Rey González</cp:lastModifiedBy>
  <cp:revision>198</cp:revision>
  <dcterms:created xsi:type="dcterms:W3CDTF">2021-04-29T18:58:34Z</dcterms:created>
  <dcterms:modified xsi:type="dcterms:W3CDTF">2024-12-11T15:01:18Z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